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08" r:id="rId3"/>
    <p:sldId id="312" r:id="rId4"/>
    <p:sldId id="318" r:id="rId5"/>
    <p:sldId id="319" r:id="rId6"/>
    <p:sldId id="320" r:id="rId7"/>
    <p:sldId id="321" r:id="rId8"/>
    <p:sldId id="329" r:id="rId9"/>
    <p:sldId id="327" r:id="rId10"/>
    <p:sldId id="328" r:id="rId11"/>
    <p:sldId id="326" r:id="rId12"/>
    <p:sldId id="322" r:id="rId13"/>
    <p:sldId id="323" r:id="rId14"/>
    <p:sldId id="325" r:id="rId15"/>
    <p:sldId id="324" r:id="rId16"/>
    <p:sldId id="330" r:id="rId17"/>
    <p:sldId id="303" r:id="rId18"/>
    <p:sldId id="307" r:id="rId19"/>
    <p:sldId id="304" r:id="rId20"/>
    <p:sldId id="305" r:id="rId21"/>
    <p:sldId id="306" r:id="rId22"/>
    <p:sldId id="258" r:id="rId23"/>
    <p:sldId id="309" r:id="rId24"/>
    <p:sldId id="310" r:id="rId25"/>
    <p:sldId id="316" r:id="rId26"/>
    <p:sldId id="317" r:id="rId27"/>
    <p:sldId id="257" r:id="rId28"/>
    <p:sldId id="263" r:id="rId29"/>
    <p:sldId id="260" r:id="rId30"/>
    <p:sldId id="266" r:id="rId31"/>
    <p:sldId id="261" r:id="rId32"/>
    <p:sldId id="262" r:id="rId33"/>
    <p:sldId id="311" r:id="rId34"/>
    <p:sldId id="315" r:id="rId35"/>
    <p:sldId id="313" r:id="rId36"/>
    <p:sldId id="314" r:id="rId37"/>
    <p:sldId id="264" r:id="rId38"/>
    <p:sldId id="265" r:id="rId39"/>
    <p:sldId id="302" r:id="rId40"/>
    <p:sldId id="291" r:id="rId41"/>
    <p:sldId id="282" r:id="rId42"/>
    <p:sldId id="283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443"/>
    <a:srgbClr val="FFE6E3"/>
    <a:srgbClr val="FFB7B7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000"/>
              <a:t>Selectional</a:t>
            </a:r>
            <a:r>
              <a:rPr lang="en-US" altLang="ko-KR" sz="2000" baseline="0"/>
              <a:t> Preference Strength</a:t>
            </a:r>
            <a:endParaRPr lang="ko-KR" alt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P(C)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음식</c:v>
                </c:pt>
                <c:pt idx="1">
                  <c:v>사람</c:v>
                </c:pt>
                <c:pt idx="2">
                  <c:v>동물</c:v>
                </c:pt>
                <c:pt idx="3">
                  <c:v>공구</c:v>
                </c:pt>
                <c:pt idx="4">
                  <c:v>장소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0.1</c:v>
                </c:pt>
                <c:pt idx="2">
                  <c:v>0.05</c:v>
                </c:pt>
                <c:pt idx="3">
                  <c:v>0.01</c:v>
                </c:pt>
                <c:pt idx="4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7-7844-A159-D1BB3AF7E4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P(C|w='사용하다')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음식</c:v>
                </c:pt>
                <c:pt idx="1">
                  <c:v>사람</c:v>
                </c:pt>
                <c:pt idx="2">
                  <c:v>동물</c:v>
                </c:pt>
                <c:pt idx="3">
                  <c:v>공구</c:v>
                </c:pt>
                <c:pt idx="4">
                  <c:v>장소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0.05</c:v>
                </c:pt>
                <c:pt idx="1">
                  <c:v>0.15</c:v>
                </c:pt>
                <c:pt idx="2">
                  <c:v>0.02</c:v>
                </c:pt>
                <c:pt idx="3">
                  <c:v>0.2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7-7844-A159-D1BB3AF7E4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5757408"/>
        <c:axId val="2024528816"/>
      </c:barChart>
      <c:catAx>
        <c:axId val="202575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4528816"/>
        <c:crosses val="autoZero"/>
        <c:auto val="1"/>
        <c:lblAlgn val="ctr"/>
        <c:lblOffset val="100"/>
        <c:noMultiLvlLbl val="0"/>
      </c:catAx>
      <c:valAx>
        <c:axId val="20245288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2575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5E09E-99BC-3F4F-9977-0579AD2594AA}" type="doc">
      <dgm:prSet loTypeId="urn:microsoft.com/office/officeart/2005/8/layout/hierarchy2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88431745-772D-0E42-A6EE-EA3E04ED3A03}">
      <dgm:prSet phldrT="[텍스트]" custT="1"/>
      <dgm:spPr/>
      <dgm:t>
        <a:bodyPr/>
        <a:lstStyle/>
        <a:p>
          <a:pPr latinLnBrk="1"/>
          <a:r>
            <a:rPr lang="en" sz="1100" b="0" dirty="0"/>
            <a:t>entity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0DCF835E-5F4D-6A47-BC4D-00F0B48127FF}" type="parTrans" cxnId="{D116F1E2-725C-9C45-9210-D7AB7E3CEF8A}">
      <dgm:prSet/>
      <dgm:spPr/>
      <dgm:t>
        <a:bodyPr/>
        <a:lstStyle/>
        <a:p>
          <a:pPr latinLnBrk="1"/>
          <a:endParaRPr lang="ko-KR" altLang="en-US" sz="2400"/>
        </a:p>
      </dgm:t>
    </dgm:pt>
    <dgm:pt modelId="{1325A8F6-A28D-D945-AFD4-A68E686693FD}" type="sibTrans" cxnId="{D116F1E2-725C-9C45-9210-D7AB7E3CEF8A}">
      <dgm:prSet/>
      <dgm:spPr/>
      <dgm:t>
        <a:bodyPr/>
        <a:lstStyle/>
        <a:p>
          <a:pPr latinLnBrk="1"/>
          <a:endParaRPr lang="ko-KR" altLang="en-US" sz="2400"/>
        </a:p>
      </dgm:t>
    </dgm:pt>
    <dgm:pt modelId="{89BC4247-D482-3644-B75F-EBC32C2F637F}">
      <dgm:prSet phldrT="[텍스트]" custT="1"/>
      <dgm:spPr/>
      <dgm:t>
        <a:bodyPr/>
        <a:lstStyle/>
        <a:p>
          <a:pPr latinLnBrk="1"/>
          <a:r>
            <a:rPr lang="en" sz="1100" b="0" dirty="0" err="1"/>
            <a:t>physical_entity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E5B35118-0094-2440-A099-8B1007BBC037}" type="parTrans" cxnId="{F4E5DFBB-168C-C04B-8A72-CF7C9AD25B08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E74318F1-FE73-2649-8CFB-A372C9AB7EC4}" type="sibTrans" cxnId="{F4E5DFBB-168C-C04B-8A72-CF7C9AD25B08}">
      <dgm:prSet/>
      <dgm:spPr/>
      <dgm:t>
        <a:bodyPr/>
        <a:lstStyle/>
        <a:p>
          <a:pPr latinLnBrk="1"/>
          <a:endParaRPr lang="ko-KR" altLang="en-US" sz="2400"/>
        </a:p>
      </dgm:t>
    </dgm:pt>
    <dgm:pt modelId="{9CF21B45-26AB-3047-964C-93CE04174CD2}">
      <dgm:prSet custT="1"/>
      <dgm:spPr/>
      <dgm:t>
        <a:bodyPr/>
        <a:lstStyle/>
        <a:p>
          <a:pPr latinLnBrk="1"/>
          <a:r>
            <a:rPr lang="en" sz="1100" b="0" dirty="0" err="1"/>
            <a:t>causal_agent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F45EA683-622F-BC42-8359-E3D7BDCF9221}" type="parTrans" cxnId="{79BB2159-EC5B-CC48-996F-74AF2259A6C7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8C117B93-775E-5545-BB70-82747FB803AD}" type="sibTrans" cxnId="{79BB2159-EC5B-CC48-996F-74AF2259A6C7}">
      <dgm:prSet/>
      <dgm:spPr/>
      <dgm:t>
        <a:bodyPr/>
        <a:lstStyle/>
        <a:p>
          <a:pPr latinLnBrk="1"/>
          <a:endParaRPr lang="ko-KR" altLang="en-US" sz="2400"/>
        </a:p>
      </dgm:t>
    </dgm:pt>
    <dgm:pt modelId="{CE6B45A8-A790-184F-858D-31E58A49324A}">
      <dgm:prSet custT="1"/>
      <dgm:spPr/>
      <dgm:t>
        <a:bodyPr/>
        <a:lstStyle/>
        <a:p>
          <a:pPr latinLnBrk="1"/>
          <a:r>
            <a:rPr lang="en" sz="1100" b="0" dirty="0"/>
            <a:t>person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88D10212-06D1-1243-A50F-3F52F5ABD02A}" type="parTrans" cxnId="{E6AD1D47-3895-9942-A313-F1D9273F1654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01E0895D-6EFD-1E4B-99F7-5A7CAB6E2800}" type="sibTrans" cxnId="{E6AD1D47-3895-9942-A313-F1D9273F1654}">
      <dgm:prSet/>
      <dgm:spPr/>
      <dgm:t>
        <a:bodyPr/>
        <a:lstStyle/>
        <a:p>
          <a:pPr latinLnBrk="1"/>
          <a:endParaRPr lang="ko-KR" altLang="en-US" sz="2400"/>
        </a:p>
      </dgm:t>
    </dgm:pt>
    <dgm:pt modelId="{881AEE15-792B-ED49-8CA6-2ECE2C5E8F86}">
      <dgm:prSet custT="1"/>
      <dgm:spPr/>
      <dgm:t>
        <a:bodyPr/>
        <a:lstStyle/>
        <a:p>
          <a:pPr latinLnBrk="1"/>
          <a:r>
            <a:rPr lang="en" sz="1100" b="0" dirty="0"/>
            <a:t>worker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8F06D1AC-E830-4548-8C99-959C272D9249}" type="parTrans" cxnId="{C513EB62-3272-B643-AE3E-BAD509804285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AEE99CEE-A1F0-284F-B805-5CED8D897DE7}" type="sibTrans" cxnId="{C513EB62-3272-B643-AE3E-BAD509804285}">
      <dgm:prSet/>
      <dgm:spPr/>
      <dgm:t>
        <a:bodyPr/>
        <a:lstStyle/>
        <a:p>
          <a:pPr latinLnBrk="1"/>
          <a:endParaRPr lang="ko-KR" altLang="en-US" sz="2400"/>
        </a:p>
      </dgm:t>
    </dgm:pt>
    <dgm:pt modelId="{4600474F-F37B-2744-B4E7-6CC5CEA1B2ED}">
      <dgm:prSet custT="1"/>
      <dgm:spPr/>
      <dgm:t>
        <a:bodyPr/>
        <a:lstStyle/>
        <a:p>
          <a:pPr latinLnBrk="1"/>
          <a:r>
            <a:rPr lang="en" sz="1100" b="0" dirty="0"/>
            <a:t>employee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EB2F291C-E905-1C45-B30B-2B75FA8FF20F}" type="parTrans" cxnId="{3243F71D-8113-9F4C-BF63-CD0F168F473E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9C24D704-A932-BA42-AA59-F6465506CDB4}" type="sibTrans" cxnId="{3243F71D-8113-9F4C-BF63-CD0F168F473E}">
      <dgm:prSet/>
      <dgm:spPr/>
      <dgm:t>
        <a:bodyPr/>
        <a:lstStyle/>
        <a:p>
          <a:pPr latinLnBrk="1"/>
          <a:endParaRPr lang="ko-KR" altLang="en-US" sz="2400"/>
        </a:p>
      </dgm:t>
    </dgm:pt>
    <dgm:pt modelId="{F5600E73-062C-1649-9EA4-08B72AC57E94}">
      <dgm:prSet custT="1"/>
      <dgm:spPr/>
      <dgm:t>
        <a:bodyPr/>
        <a:lstStyle/>
        <a:p>
          <a:pPr latinLnBrk="1"/>
          <a:r>
            <a:rPr lang="en" sz="1100" b="0" dirty="0"/>
            <a:t>deliveryman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0A33D825-4809-6447-B585-7FC1DE7DCEF4}" type="parTrans" cxnId="{05845640-2C76-314D-9465-8FCE62084387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FBEB1BF0-D78B-7041-AAB7-C19C4F49B277}" type="sibTrans" cxnId="{05845640-2C76-314D-9465-8FCE62084387}">
      <dgm:prSet/>
      <dgm:spPr/>
      <dgm:t>
        <a:bodyPr/>
        <a:lstStyle/>
        <a:p>
          <a:pPr latinLnBrk="1"/>
          <a:endParaRPr lang="ko-KR" altLang="en-US" sz="2400"/>
        </a:p>
      </dgm:t>
    </dgm:pt>
    <dgm:pt modelId="{04F468C7-86BB-F44E-A3B6-1EF00ADCF559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" sz="1100" b="0" dirty="0"/>
            <a:t>mailman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B48E3304-BC25-444D-A716-C58E1E9EBCB5}" type="parTrans" cxnId="{3456827F-2A60-5C4E-89AC-6E540B517711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A946CB9B-0DFC-4E49-89F0-510D30B275C1}" type="sibTrans" cxnId="{3456827F-2A60-5C4E-89AC-6E540B517711}">
      <dgm:prSet/>
      <dgm:spPr/>
      <dgm:t>
        <a:bodyPr/>
        <a:lstStyle/>
        <a:p>
          <a:pPr latinLnBrk="1"/>
          <a:endParaRPr lang="ko-KR" altLang="en-US" sz="2400"/>
        </a:p>
      </dgm:t>
    </dgm:pt>
    <dgm:pt modelId="{22A39E4E-F7BA-F140-AAD2-2E38F7BAE96C}">
      <dgm:prSet custT="1"/>
      <dgm:spPr/>
      <dgm:t>
        <a:bodyPr/>
        <a:lstStyle/>
        <a:p>
          <a:pPr latinLnBrk="1"/>
          <a:r>
            <a:rPr lang="en" sz="1100" b="0" dirty="0"/>
            <a:t>enrollee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D095480B-BAE9-4E4B-BC7E-A5828F673897}" type="parTrans" cxnId="{2374D36F-C683-C342-B92C-AAC3B0882A40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B8E51BED-56FA-014C-B462-01F02873CF89}" type="sibTrans" cxnId="{2374D36F-C683-C342-B92C-AAC3B0882A40}">
      <dgm:prSet/>
      <dgm:spPr/>
      <dgm:t>
        <a:bodyPr/>
        <a:lstStyle/>
        <a:p>
          <a:pPr latinLnBrk="1"/>
          <a:endParaRPr lang="ko-KR" altLang="en-US" sz="2400"/>
        </a:p>
      </dgm:t>
    </dgm:pt>
    <dgm:pt modelId="{653DEA96-CDD9-9A45-86EF-51A184921B02}">
      <dgm:prSet custT="1"/>
      <dgm:spPr/>
      <dgm:t>
        <a:bodyPr/>
        <a:lstStyle/>
        <a:p>
          <a:pPr latinLnBrk="1"/>
          <a:r>
            <a:rPr lang="en" sz="1100" b="0" dirty="0"/>
            <a:t>preserver</a:t>
          </a:r>
          <a:br>
            <a:rPr lang="en" sz="1100" b="0" dirty="0"/>
          </a:br>
          <a:r>
            <a:rPr lang="en" sz="1100" b="0" dirty="0"/>
            <a:t>.n.03</a:t>
          </a:r>
          <a:endParaRPr lang="ko-KR" altLang="en-US" sz="1100" dirty="0"/>
        </a:p>
      </dgm:t>
    </dgm:pt>
    <dgm:pt modelId="{BD7CD297-5351-AD4F-9EBB-2B8EE723A1E1}" type="parTrans" cxnId="{DFA12FDB-F145-5845-AB9C-50DBF9A5A75A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1B4B9DD4-E030-1840-A727-3A7C620D6DCB}" type="sibTrans" cxnId="{DFA12FDB-F145-5845-AB9C-50DBF9A5A75A}">
      <dgm:prSet/>
      <dgm:spPr/>
      <dgm:t>
        <a:bodyPr/>
        <a:lstStyle/>
        <a:p>
          <a:pPr latinLnBrk="1"/>
          <a:endParaRPr lang="ko-KR" altLang="en-US" sz="2400"/>
        </a:p>
      </dgm:t>
    </dgm:pt>
    <dgm:pt modelId="{6AA883D2-A49E-1D46-8C6A-56382A53CE9E}">
      <dgm:prSet custT="1"/>
      <dgm:spPr/>
      <dgm:t>
        <a:bodyPr/>
        <a:lstStyle/>
        <a:p>
          <a:pPr latinLnBrk="1"/>
          <a:r>
            <a:rPr lang="en" sz="1100" b="0" dirty="0"/>
            <a:t>defender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02D57140-4A85-8843-A6FD-E2D58E08EF56}" type="parTrans" cxnId="{5C96EFC5-ABD8-D74C-915B-3F2D9A8EC468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BFFAD079-E5BC-8444-BC8C-A60AADC61F1F}" type="sibTrans" cxnId="{5C96EFC5-ABD8-D74C-915B-3F2D9A8EC468}">
      <dgm:prSet/>
      <dgm:spPr/>
      <dgm:t>
        <a:bodyPr/>
        <a:lstStyle/>
        <a:p>
          <a:pPr latinLnBrk="1"/>
          <a:endParaRPr lang="ko-KR" altLang="en-US" sz="2400"/>
        </a:p>
      </dgm:t>
    </dgm:pt>
    <dgm:pt modelId="{6DD3C50D-FB35-2742-B935-97715ED8A726}">
      <dgm:prSet custT="1"/>
      <dgm:spPr/>
      <dgm:t>
        <a:bodyPr/>
        <a:lstStyle/>
        <a:p>
          <a:pPr latinLnBrk="1"/>
          <a:r>
            <a:rPr lang="en" sz="1100" b="0" dirty="0"/>
            <a:t>lawman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4054B15A-7CC4-E749-A613-2B4CEC1FD785}" type="parTrans" cxnId="{0966BDA2-08A6-9341-9E2D-51D15E77C7A0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C167E282-ECAB-084F-99D4-FEF2695B72A3}" type="sibTrans" cxnId="{0966BDA2-08A6-9341-9E2D-51D15E77C7A0}">
      <dgm:prSet/>
      <dgm:spPr/>
      <dgm:t>
        <a:bodyPr/>
        <a:lstStyle/>
        <a:p>
          <a:pPr latinLnBrk="1"/>
          <a:endParaRPr lang="ko-KR" altLang="en-US" sz="2400"/>
        </a:p>
      </dgm:t>
    </dgm:pt>
    <dgm:pt modelId="{C7611404-F390-2642-B1D6-49DDED21D9B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" sz="1100" b="0" dirty="0"/>
            <a:t>sheriff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F2DCBA21-1FB1-9645-894D-56765E580EBD}" type="parTrans" cxnId="{1D2FF668-FD81-8349-8B4A-AFA74E6F28C3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033C7B27-AB32-6F43-9582-0119F497D4BC}" type="sibTrans" cxnId="{1D2FF668-FD81-8349-8B4A-AFA74E6F28C3}">
      <dgm:prSet/>
      <dgm:spPr/>
      <dgm:t>
        <a:bodyPr/>
        <a:lstStyle/>
        <a:p>
          <a:pPr latinLnBrk="1"/>
          <a:endParaRPr lang="ko-KR" altLang="en-US" sz="2400"/>
        </a:p>
      </dgm:t>
    </dgm:pt>
    <dgm:pt modelId="{2CA31FD4-A4D5-5E46-8B79-D882A5F3438D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" sz="1100" b="0" dirty="0"/>
            <a:t>fireman</a:t>
          </a:r>
          <a:br>
            <a:rPr lang="en" sz="1100" b="0" dirty="0"/>
          </a:br>
          <a:r>
            <a:rPr lang="en" sz="1100" b="0" dirty="0"/>
            <a:t>.n.04</a:t>
          </a:r>
          <a:endParaRPr lang="ko-KR" altLang="en-US" sz="1100" dirty="0"/>
        </a:p>
      </dgm:t>
    </dgm:pt>
    <dgm:pt modelId="{9D5E866A-76A1-934F-9344-D4924D4B7492}" type="parTrans" cxnId="{1228E6D2-9377-9E4A-B2C6-2D44C8CC8B04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78222B9F-7DB3-1C4F-B122-F79A8D595CD7}" type="sibTrans" cxnId="{1228E6D2-9377-9E4A-B2C6-2D44C8CC8B04}">
      <dgm:prSet/>
      <dgm:spPr/>
      <dgm:t>
        <a:bodyPr/>
        <a:lstStyle/>
        <a:p>
          <a:pPr latinLnBrk="1"/>
          <a:endParaRPr lang="ko-KR" altLang="en-US" sz="2400"/>
        </a:p>
      </dgm:t>
    </dgm:pt>
    <dgm:pt modelId="{6A92C2C5-981C-8D41-8850-2545B57D3473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" sz="1100" b="0" dirty="0"/>
            <a:t>policeman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B916A8AC-C04A-B941-BAC2-E3A0F9330D59}" type="parTrans" cxnId="{932DE919-4198-634B-A49E-59437FE639F1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D6A3DEE9-7593-DC41-8D29-567267A3F434}" type="sibTrans" cxnId="{932DE919-4198-634B-A49E-59437FE639F1}">
      <dgm:prSet/>
      <dgm:spPr/>
      <dgm:t>
        <a:bodyPr/>
        <a:lstStyle/>
        <a:p>
          <a:pPr latinLnBrk="1"/>
          <a:endParaRPr lang="ko-KR" altLang="en-US" sz="2400"/>
        </a:p>
      </dgm:t>
    </dgm:pt>
    <dgm:pt modelId="{93AC42D6-F5E6-6E48-BFCC-979923FBEFD5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" sz="1100" b="0" dirty="0"/>
            <a:t>student</a:t>
          </a:r>
          <a:br>
            <a:rPr lang="en" sz="1100" b="0" dirty="0"/>
          </a:br>
          <a:r>
            <a:rPr lang="en" sz="1100" b="0" dirty="0"/>
            <a:t>.n.01</a:t>
          </a:r>
          <a:endParaRPr lang="ko-KR" altLang="en-US" sz="1100" dirty="0"/>
        </a:p>
      </dgm:t>
    </dgm:pt>
    <dgm:pt modelId="{C9BE85CF-2EDB-5149-AA13-D8983F8BB292}" type="parTrans" cxnId="{4EF68DC5-4942-484D-9512-34E18C8305DB}">
      <dgm:prSet custT="1"/>
      <dgm:spPr/>
      <dgm:t>
        <a:bodyPr/>
        <a:lstStyle/>
        <a:p>
          <a:pPr latinLnBrk="1"/>
          <a:endParaRPr lang="ko-KR" altLang="en-US" sz="2400"/>
        </a:p>
      </dgm:t>
    </dgm:pt>
    <dgm:pt modelId="{FA1D20EF-01CD-CC4D-90A0-07B6F9C2EC33}" type="sibTrans" cxnId="{4EF68DC5-4942-484D-9512-34E18C8305DB}">
      <dgm:prSet/>
      <dgm:spPr/>
      <dgm:t>
        <a:bodyPr/>
        <a:lstStyle/>
        <a:p>
          <a:pPr latinLnBrk="1"/>
          <a:endParaRPr lang="ko-KR" altLang="en-US" sz="2400"/>
        </a:p>
      </dgm:t>
    </dgm:pt>
    <dgm:pt modelId="{7F057C9D-FEF7-A14C-9687-FD13216403A6}" type="pres">
      <dgm:prSet presAssocID="{8FB5E09E-99BC-3F4F-9977-0579AD2594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872545C-069E-1C49-82B7-8FCB76BB3C65}" type="pres">
      <dgm:prSet presAssocID="{88431745-772D-0E42-A6EE-EA3E04ED3A03}" presName="root1" presStyleCnt="0"/>
      <dgm:spPr/>
    </dgm:pt>
    <dgm:pt modelId="{B36B35DC-069B-DB4C-9B9F-E3EF57EB15ED}" type="pres">
      <dgm:prSet presAssocID="{88431745-772D-0E42-A6EE-EA3E04ED3A03}" presName="LevelOneTextNode" presStyleLbl="node0" presStyleIdx="0" presStyleCnt="1">
        <dgm:presLayoutVars>
          <dgm:chPref val="3"/>
        </dgm:presLayoutVars>
      </dgm:prSet>
      <dgm:spPr/>
    </dgm:pt>
    <dgm:pt modelId="{A4E198CD-6C15-9944-88EF-931B5F800384}" type="pres">
      <dgm:prSet presAssocID="{88431745-772D-0E42-A6EE-EA3E04ED3A03}" presName="level2hierChild" presStyleCnt="0"/>
      <dgm:spPr/>
    </dgm:pt>
    <dgm:pt modelId="{F8B17A97-F4A6-124D-B5F9-01218329EB07}" type="pres">
      <dgm:prSet presAssocID="{E5B35118-0094-2440-A099-8B1007BBC037}" presName="conn2-1" presStyleLbl="parChTrans1D2" presStyleIdx="0" presStyleCnt="1"/>
      <dgm:spPr/>
    </dgm:pt>
    <dgm:pt modelId="{F18BFEC8-50B1-EA4C-9839-EBA0FCEB578B}" type="pres">
      <dgm:prSet presAssocID="{E5B35118-0094-2440-A099-8B1007BBC037}" presName="connTx" presStyleLbl="parChTrans1D2" presStyleIdx="0" presStyleCnt="1"/>
      <dgm:spPr/>
    </dgm:pt>
    <dgm:pt modelId="{F61716EF-8A9C-0B49-9849-CCBEBFF78A73}" type="pres">
      <dgm:prSet presAssocID="{89BC4247-D482-3644-B75F-EBC32C2F637F}" presName="root2" presStyleCnt="0"/>
      <dgm:spPr/>
    </dgm:pt>
    <dgm:pt modelId="{D6D696BE-1861-F746-BA3B-ADDD4791B059}" type="pres">
      <dgm:prSet presAssocID="{89BC4247-D482-3644-B75F-EBC32C2F637F}" presName="LevelTwoTextNode" presStyleLbl="node2" presStyleIdx="0" presStyleCnt="1">
        <dgm:presLayoutVars>
          <dgm:chPref val="3"/>
        </dgm:presLayoutVars>
      </dgm:prSet>
      <dgm:spPr/>
    </dgm:pt>
    <dgm:pt modelId="{61DCD133-BD30-8141-B65E-4940069FD752}" type="pres">
      <dgm:prSet presAssocID="{89BC4247-D482-3644-B75F-EBC32C2F637F}" presName="level3hierChild" presStyleCnt="0"/>
      <dgm:spPr/>
    </dgm:pt>
    <dgm:pt modelId="{7C58376C-65BB-A744-AA6C-19476D5DBAAE}" type="pres">
      <dgm:prSet presAssocID="{F45EA683-622F-BC42-8359-E3D7BDCF9221}" presName="conn2-1" presStyleLbl="parChTrans1D3" presStyleIdx="0" presStyleCnt="1"/>
      <dgm:spPr/>
    </dgm:pt>
    <dgm:pt modelId="{2451880A-CFF3-2D46-9E8A-03C4BE143947}" type="pres">
      <dgm:prSet presAssocID="{F45EA683-622F-BC42-8359-E3D7BDCF9221}" presName="connTx" presStyleLbl="parChTrans1D3" presStyleIdx="0" presStyleCnt="1"/>
      <dgm:spPr/>
    </dgm:pt>
    <dgm:pt modelId="{631C5855-F218-A442-BC9A-0970E488D609}" type="pres">
      <dgm:prSet presAssocID="{9CF21B45-26AB-3047-964C-93CE04174CD2}" presName="root2" presStyleCnt="0"/>
      <dgm:spPr/>
    </dgm:pt>
    <dgm:pt modelId="{E0682BCD-3510-244C-8302-2F05F2EE23F3}" type="pres">
      <dgm:prSet presAssocID="{9CF21B45-26AB-3047-964C-93CE04174CD2}" presName="LevelTwoTextNode" presStyleLbl="node3" presStyleIdx="0" presStyleCnt="1">
        <dgm:presLayoutVars>
          <dgm:chPref val="3"/>
        </dgm:presLayoutVars>
      </dgm:prSet>
      <dgm:spPr/>
    </dgm:pt>
    <dgm:pt modelId="{46DA6D32-E1D7-414B-84AC-490F8AFBCE3D}" type="pres">
      <dgm:prSet presAssocID="{9CF21B45-26AB-3047-964C-93CE04174CD2}" presName="level3hierChild" presStyleCnt="0"/>
      <dgm:spPr/>
    </dgm:pt>
    <dgm:pt modelId="{094FAFA0-61BD-4B4A-BCEB-42A1601B3F35}" type="pres">
      <dgm:prSet presAssocID="{88D10212-06D1-1243-A50F-3F52F5ABD02A}" presName="conn2-1" presStyleLbl="parChTrans1D4" presStyleIdx="0" presStyleCnt="13"/>
      <dgm:spPr/>
    </dgm:pt>
    <dgm:pt modelId="{25366334-FDE1-484C-8368-58BD522120E8}" type="pres">
      <dgm:prSet presAssocID="{88D10212-06D1-1243-A50F-3F52F5ABD02A}" presName="connTx" presStyleLbl="parChTrans1D4" presStyleIdx="0" presStyleCnt="13"/>
      <dgm:spPr/>
    </dgm:pt>
    <dgm:pt modelId="{811442EA-F20D-6B42-B782-645976F6BBF3}" type="pres">
      <dgm:prSet presAssocID="{CE6B45A8-A790-184F-858D-31E58A49324A}" presName="root2" presStyleCnt="0"/>
      <dgm:spPr/>
    </dgm:pt>
    <dgm:pt modelId="{6DD67DA9-5B58-C240-8E13-0A3C05801723}" type="pres">
      <dgm:prSet presAssocID="{CE6B45A8-A790-184F-858D-31E58A49324A}" presName="LevelTwoTextNode" presStyleLbl="node4" presStyleIdx="0" presStyleCnt="13">
        <dgm:presLayoutVars>
          <dgm:chPref val="3"/>
        </dgm:presLayoutVars>
      </dgm:prSet>
      <dgm:spPr/>
    </dgm:pt>
    <dgm:pt modelId="{E8E45460-D2A7-1B42-8BE7-7493870AE474}" type="pres">
      <dgm:prSet presAssocID="{CE6B45A8-A790-184F-858D-31E58A49324A}" presName="level3hierChild" presStyleCnt="0"/>
      <dgm:spPr/>
    </dgm:pt>
    <dgm:pt modelId="{5853D05A-5AE4-4841-AF0A-5A7CCED739D5}" type="pres">
      <dgm:prSet presAssocID="{8F06D1AC-E830-4548-8C99-959C272D9249}" presName="conn2-1" presStyleLbl="parChTrans1D4" presStyleIdx="1" presStyleCnt="13"/>
      <dgm:spPr/>
    </dgm:pt>
    <dgm:pt modelId="{32579437-89AE-0945-A187-B1EA86334056}" type="pres">
      <dgm:prSet presAssocID="{8F06D1AC-E830-4548-8C99-959C272D9249}" presName="connTx" presStyleLbl="parChTrans1D4" presStyleIdx="1" presStyleCnt="13"/>
      <dgm:spPr/>
    </dgm:pt>
    <dgm:pt modelId="{451434C2-B184-314C-9FD9-58750D789CD6}" type="pres">
      <dgm:prSet presAssocID="{881AEE15-792B-ED49-8CA6-2ECE2C5E8F86}" presName="root2" presStyleCnt="0"/>
      <dgm:spPr/>
    </dgm:pt>
    <dgm:pt modelId="{531402B0-E885-1C40-A9D6-8E5B46084A61}" type="pres">
      <dgm:prSet presAssocID="{881AEE15-792B-ED49-8CA6-2ECE2C5E8F86}" presName="LevelTwoTextNode" presStyleLbl="node4" presStyleIdx="1" presStyleCnt="13">
        <dgm:presLayoutVars>
          <dgm:chPref val="3"/>
        </dgm:presLayoutVars>
      </dgm:prSet>
      <dgm:spPr/>
    </dgm:pt>
    <dgm:pt modelId="{FE62BF18-22A8-A444-BC62-4869CD7C7DD1}" type="pres">
      <dgm:prSet presAssocID="{881AEE15-792B-ED49-8CA6-2ECE2C5E8F86}" presName="level3hierChild" presStyleCnt="0"/>
      <dgm:spPr/>
    </dgm:pt>
    <dgm:pt modelId="{EE76BAE6-658A-654D-B550-21153D154829}" type="pres">
      <dgm:prSet presAssocID="{EB2F291C-E905-1C45-B30B-2B75FA8FF20F}" presName="conn2-1" presStyleLbl="parChTrans1D4" presStyleIdx="2" presStyleCnt="13"/>
      <dgm:spPr/>
    </dgm:pt>
    <dgm:pt modelId="{65427759-0AC5-914F-8C69-EDE2D235A82C}" type="pres">
      <dgm:prSet presAssocID="{EB2F291C-E905-1C45-B30B-2B75FA8FF20F}" presName="connTx" presStyleLbl="parChTrans1D4" presStyleIdx="2" presStyleCnt="13"/>
      <dgm:spPr/>
    </dgm:pt>
    <dgm:pt modelId="{958CF36E-993D-5742-82A2-447B52C338FA}" type="pres">
      <dgm:prSet presAssocID="{4600474F-F37B-2744-B4E7-6CC5CEA1B2ED}" presName="root2" presStyleCnt="0"/>
      <dgm:spPr/>
    </dgm:pt>
    <dgm:pt modelId="{18C8389D-12C7-4F4D-9C0C-8C6AE777FEB6}" type="pres">
      <dgm:prSet presAssocID="{4600474F-F37B-2744-B4E7-6CC5CEA1B2ED}" presName="LevelTwoTextNode" presStyleLbl="node4" presStyleIdx="2" presStyleCnt="13">
        <dgm:presLayoutVars>
          <dgm:chPref val="3"/>
        </dgm:presLayoutVars>
      </dgm:prSet>
      <dgm:spPr/>
    </dgm:pt>
    <dgm:pt modelId="{9462C745-7C03-C240-9422-4FB7E6008013}" type="pres">
      <dgm:prSet presAssocID="{4600474F-F37B-2744-B4E7-6CC5CEA1B2ED}" presName="level3hierChild" presStyleCnt="0"/>
      <dgm:spPr/>
    </dgm:pt>
    <dgm:pt modelId="{05FF2401-0F3C-C741-BD46-828438CFF618}" type="pres">
      <dgm:prSet presAssocID="{0A33D825-4809-6447-B585-7FC1DE7DCEF4}" presName="conn2-1" presStyleLbl="parChTrans1D4" presStyleIdx="3" presStyleCnt="13"/>
      <dgm:spPr/>
    </dgm:pt>
    <dgm:pt modelId="{CF5A9657-2C40-734A-83F3-3DF915A7A3C1}" type="pres">
      <dgm:prSet presAssocID="{0A33D825-4809-6447-B585-7FC1DE7DCEF4}" presName="connTx" presStyleLbl="parChTrans1D4" presStyleIdx="3" presStyleCnt="13"/>
      <dgm:spPr/>
    </dgm:pt>
    <dgm:pt modelId="{029C3E7D-83EC-764D-B4CC-81FA7CC76509}" type="pres">
      <dgm:prSet presAssocID="{F5600E73-062C-1649-9EA4-08B72AC57E94}" presName="root2" presStyleCnt="0"/>
      <dgm:spPr/>
    </dgm:pt>
    <dgm:pt modelId="{302CAE1C-8908-A14D-BF46-AB0660760647}" type="pres">
      <dgm:prSet presAssocID="{F5600E73-062C-1649-9EA4-08B72AC57E94}" presName="LevelTwoTextNode" presStyleLbl="node4" presStyleIdx="3" presStyleCnt="13">
        <dgm:presLayoutVars>
          <dgm:chPref val="3"/>
        </dgm:presLayoutVars>
      </dgm:prSet>
      <dgm:spPr/>
    </dgm:pt>
    <dgm:pt modelId="{0CC1BBE8-57AC-3444-85AC-354793214F75}" type="pres">
      <dgm:prSet presAssocID="{F5600E73-062C-1649-9EA4-08B72AC57E94}" presName="level3hierChild" presStyleCnt="0"/>
      <dgm:spPr/>
    </dgm:pt>
    <dgm:pt modelId="{C589E9F2-3E82-7249-9019-9826572E00FC}" type="pres">
      <dgm:prSet presAssocID="{B48E3304-BC25-444D-A716-C58E1E9EBCB5}" presName="conn2-1" presStyleLbl="parChTrans1D4" presStyleIdx="4" presStyleCnt="13"/>
      <dgm:spPr/>
    </dgm:pt>
    <dgm:pt modelId="{A1D97A94-B4E7-3745-AFC5-A22F6DBB4E13}" type="pres">
      <dgm:prSet presAssocID="{B48E3304-BC25-444D-A716-C58E1E9EBCB5}" presName="connTx" presStyleLbl="parChTrans1D4" presStyleIdx="4" presStyleCnt="13"/>
      <dgm:spPr/>
    </dgm:pt>
    <dgm:pt modelId="{E562F66C-759B-9841-BF71-5E963D9B8FB3}" type="pres">
      <dgm:prSet presAssocID="{04F468C7-86BB-F44E-A3B6-1EF00ADCF559}" presName="root2" presStyleCnt="0"/>
      <dgm:spPr/>
    </dgm:pt>
    <dgm:pt modelId="{1E9A5F67-9B96-4E42-9D56-6765298CC551}" type="pres">
      <dgm:prSet presAssocID="{04F468C7-86BB-F44E-A3B6-1EF00ADCF559}" presName="LevelTwoTextNode" presStyleLbl="node4" presStyleIdx="4" presStyleCnt="13">
        <dgm:presLayoutVars>
          <dgm:chPref val="3"/>
        </dgm:presLayoutVars>
      </dgm:prSet>
      <dgm:spPr/>
    </dgm:pt>
    <dgm:pt modelId="{CAAB3787-F516-6A41-82FD-B2E979464DD1}" type="pres">
      <dgm:prSet presAssocID="{04F468C7-86BB-F44E-A3B6-1EF00ADCF559}" presName="level3hierChild" presStyleCnt="0"/>
      <dgm:spPr/>
    </dgm:pt>
    <dgm:pt modelId="{EE270EE1-17E7-624B-9324-6CEB8EA82561}" type="pres">
      <dgm:prSet presAssocID="{D095480B-BAE9-4E4B-BC7E-A5828F673897}" presName="conn2-1" presStyleLbl="parChTrans1D4" presStyleIdx="5" presStyleCnt="13"/>
      <dgm:spPr/>
    </dgm:pt>
    <dgm:pt modelId="{ABA8E1EA-5AF6-A14C-A0A5-352E37751313}" type="pres">
      <dgm:prSet presAssocID="{D095480B-BAE9-4E4B-BC7E-A5828F673897}" presName="connTx" presStyleLbl="parChTrans1D4" presStyleIdx="5" presStyleCnt="13"/>
      <dgm:spPr/>
    </dgm:pt>
    <dgm:pt modelId="{CB76740C-0E06-644A-ADA4-5FE9A467875F}" type="pres">
      <dgm:prSet presAssocID="{22A39E4E-F7BA-F140-AAD2-2E38F7BAE96C}" presName="root2" presStyleCnt="0"/>
      <dgm:spPr/>
    </dgm:pt>
    <dgm:pt modelId="{1774E248-1734-7F4F-873E-D964E7251BC4}" type="pres">
      <dgm:prSet presAssocID="{22A39E4E-F7BA-F140-AAD2-2E38F7BAE96C}" presName="LevelTwoTextNode" presStyleLbl="node4" presStyleIdx="5" presStyleCnt="13">
        <dgm:presLayoutVars>
          <dgm:chPref val="3"/>
        </dgm:presLayoutVars>
      </dgm:prSet>
      <dgm:spPr/>
    </dgm:pt>
    <dgm:pt modelId="{746297E9-D609-9846-9B79-EB0C0AE050AA}" type="pres">
      <dgm:prSet presAssocID="{22A39E4E-F7BA-F140-AAD2-2E38F7BAE96C}" presName="level3hierChild" presStyleCnt="0"/>
      <dgm:spPr/>
    </dgm:pt>
    <dgm:pt modelId="{6572CDFF-6E91-C24E-ABF9-8D4250A3834D}" type="pres">
      <dgm:prSet presAssocID="{C9BE85CF-2EDB-5149-AA13-D8983F8BB292}" presName="conn2-1" presStyleLbl="parChTrans1D4" presStyleIdx="6" presStyleCnt="13"/>
      <dgm:spPr/>
    </dgm:pt>
    <dgm:pt modelId="{6D9C0BDE-87E9-B84B-B9E9-253895F1C990}" type="pres">
      <dgm:prSet presAssocID="{C9BE85CF-2EDB-5149-AA13-D8983F8BB292}" presName="connTx" presStyleLbl="parChTrans1D4" presStyleIdx="6" presStyleCnt="13"/>
      <dgm:spPr/>
    </dgm:pt>
    <dgm:pt modelId="{6D270FCD-9DC0-7644-B604-69818F48299F}" type="pres">
      <dgm:prSet presAssocID="{93AC42D6-F5E6-6E48-BFCC-979923FBEFD5}" presName="root2" presStyleCnt="0"/>
      <dgm:spPr/>
    </dgm:pt>
    <dgm:pt modelId="{1C09001A-2849-4A4D-94C5-F2C6BED59D41}" type="pres">
      <dgm:prSet presAssocID="{93AC42D6-F5E6-6E48-BFCC-979923FBEFD5}" presName="LevelTwoTextNode" presStyleLbl="node4" presStyleIdx="6" presStyleCnt="13">
        <dgm:presLayoutVars>
          <dgm:chPref val="3"/>
        </dgm:presLayoutVars>
      </dgm:prSet>
      <dgm:spPr/>
    </dgm:pt>
    <dgm:pt modelId="{A8CE88F5-5EE6-0242-B388-953F540413DD}" type="pres">
      <dgm:prSet presAssocID="{93AC42D6-F5E6-6E48-BFCC-979923FBEFD5}" presName="level3hierChild" presStyleCnt="0"/>
      <dgm:spPr/>
    </dgm:pt>
    <dgm:pt modelId="{D744E0A0-9CD4-0349-81A1-06E9ABD5088F}" type="pres">
      <dgm:prSet presAssocID="{BD7CD297-5351-AD4F-9EBB-2B8EE723A1E1}" presName="conn2-1" presStyleLbl="parChTrans1D4" presStyleIdx="7" presStyleCnt="13"/>
      <dgm:spPr/>
    </dgm:pt>
    <dgm:pt modelId="{0462133B-C81B-254D-AA8A-87735C914EDC}" type="pres">
      <dgm:prSet presAssocID="{BD7CD297-5351-AD4F-9EBB-2B8EE723A1E1}" presName="connTx" presStyleLbl="parChTrans1D4" presStyleIdx="7" presStyleCnt="13"/>
      <dgm:spPr/>
    </dgm:pt>
    <dgm:pt modelId="{009405B3-13D6-D147-B889-63D5325A4FD0}" type="pres">
      <dgm:prSet presAssocID="{653DEA96-CDD9-9A45-86EF-51A184921B02}" presName="root2" presStyleCnt="0"/>
      <dgm:spPr/>
    </dgm:pt>
    <dgm:pt modelId="{42611F7B-68AA-E140-B10B-ABAE254E8A47}" type="pres">
      <dgm:prSet presAssocID="{653DEA96-CDD9-9A45-86EF-51A184921B02}" presName="LevelTwoTextNode" presStyleLbl="node4" presStyleIdx="7" presStyleCnt="13">
        <dgm:presLayoutVars>
          <dgm:chPref val="3"/>
        </dgm:presLayoutVars>
      </dgm:prSet>
      <dgm:spPr/>
    </dgm:pt>
    <dgm:pt modelId="{B74577C8-F02A-3E44-A68D-10253745CF80}" type="pres">
      <dgm:prSet presAssocID="{653DEA96-CDD9-9A45-86EF-51A184921B02}" presName="level3hierChild" presStyleCnt="0"/>
      <dgm:spPr/>
    </dgm:pt>
    <dgm:pt modelId="{755779D5-4764-0845-B605-4F1DE3258990}" type="pres">
      <dgm:prSet presAssocID="{02D57140-4A85-8843-A6FD-E2D58E08EF56}" presName="conn2-1" presStyleLbl="parChTrans1D4" presStyleIdx="8" presStyleCnt="13"/>
      <dgm:spPr/>
    </dgm:pt>
    <dgm:pt modelId="{26A3C420-4673-3B4E-A367-41F712D865A5}" type="pres">
      <dgm:prSet presAssocID="{02D57140-4A85-8843-A6FD-E2D58E08EF56}" presName="connTx" presStyleLbl="parChTrans1D4" presStyleIdx="8" presStyleCnt="13"/>
      <dgm:spPr/>
    </dgm:pt>
    <dgm:pt modelId="{E1E16D2F-34F1-4C4A-8B4E-E47C778C1000}" type="pres">
      <dgm:prSet presAssocID="{6AA883D2-A49E-1D46-8C6A-56382A53CE9E}" presName="root2" presStyleCnt="0"/>
      <dgm:spPr/>
    </dgm:pt>
    <dgm:pt modelId="{95110818-02E3-8546-BC84-DAE307510669}" type="pres">
      <dgm:prSet presAssocID="{6AA883D2-A49E-1D46-8C6A-56382A53CE9E}" presName="LevelTwoTextNode" presStyleLbl="node4" presStyleIdx="8" presStyleCnt="13">
        <dgm:presLayoutVars>
          <dgm:chPref val="3"/>
        </dgm:presLayoutVars>
      </dgm:prSet>
      <dgm:spPr/>
    </dgm:pt>
    <dgm:pt modelId="{C117C7ED-F89D-CE47-BD0C-EB4A629179D0}" type="pres">
      <dgm:prSet presAssocID="{6AA883D2-A49E-1D46-8C6A-56382A53CE9E}" presName="level3hierChild" presStyleCnt="0"/>
      <dgm:spPr/>
    </dgm:pt>
    <dgm:pt modelId="{274FC7D1-F3C2-864E-AE31-13F2437C85D9}" type="pres">
      <dgm:prSet presAssocID="{4054B15A-7CC4-E749-A613-2B4CEC1FD785}" presName="conn2-1" presStyleLbl="parChTrans1D4" presStyleIdx="9" presStyleCnt="13"/>
      <dgm:spPr/>
    </dgm:pt>
    <dgm:pt modelId="{48C5D672-2678-4446-AE97-C13FD23FD635}" type="pres">
      <dgm:prSet presAssocID="{4054B15A-7CC4-E749-A613-2B4CEC1FD785}" presName="connTx" presStyleLbl="parChTrans1D4" presStyleIdx="9" presStyleCnt="13"/>
      <dgm:spPr/>
    </dgm:pt>
    <dgm:pt modelId="{4D16371C-7957-6340-9F76-C36206FEC6C2}" type="pres">
      <dgm:prSet presAssocID="{6DD3C50D-FB35-2742-B935-97715ED8A726}" presName="root2" presStyleCnt="0"/>
      <dgm:spPr/>
    </dgm:pt>
    <dgm:pt modelId="{56125AB9-26C6-8844-8C4D-43367FDA2637}" type="pres">
      <dgm:prSet presAssocID="{6DD3C50D-FB35-2742-B935-97715ED8A726}" presName="LevelTwoTextNode" presStyleLbl="node4" presStyleIdx="9" presStyleCnt="13">
        <dgm:presLayoutVars>
          <dgm:chPref val="3"/>
        </dgm:presLayoutVars>
      </dgm:prSet>
      <dgm:spPr/>
    </dgm:pt>
    <dgm:pt modelId="{69683416-CF83-DC4B-A256-BA1FC62C76E0}" type="pres">
      <dgm:prSet presAssocID="{6DD3C50D-FB35-2742-B935-97715ED8A726}" presName="level3hierChild" presStyleCnt="0"/>
      <dgm:spPr/>
    </dgm:pt>
    <dgm:pt modelId="{851E645A-6945-9145-BECA-8DA103A07572}" type="pres">
      <dgm:prSet presAssocID="{F2DCBA21-1FB1-9645-894D-56765E580EBD}" presName="conn2-1" presStyleLbl="parChTrans1D4" presStyleIdx="10" presStyleCnt="13"/>
      <dgm:spPr/>
    </dgm:pt>
    <dgm:pt modelId="{1EF89A4B-50D3-1748-B8B6-E619CBB3693B}" type="pres">
      <dgm:prSet presAssocID="{F2DCBA21-1FB1-9645-894D-56765E580EBD}" presName="connTx" presStyleLbl="parChTrans1D4" presStyleIdx="10" presStyleCnt="13"/>
      <dgm:spPr/>
    </dgm:pt>
    <dgm:pt modelId="{EE9CC6DC-617C-4E4F-B9D7-4A02F64CA65F}" type="pres">
      <dgm:prSet presAssocID="{C7611404-F390-2642-B1D6-49DDED21D9B8}" presName="root2" presStyleCnt="0"/>
      <dgm:spPr/>
    </dgm:pt>
    <dgm:pt modelId="{D8A2BAD5-9A10-4447-BAF5-0B520938B254}" type="pres">
      <dgm:prSet presAssocID="{C7611404-F390-2642-B1D6-49DDED21D9B8}" presName="LevelTwoTextNode" presStyleLbl="node4" presStyleIdx="10" presStyleCnt="13">
        <dgm:presLayoutVars>
          <dgm:chPref val="3"/>
        </dgm:presLayoutVars>
      </dgm:prSet>
      <dgm:spPr/>
    </dgm:pt>
    <dgm:pt modelId="{B8B30BDB-43C9-7E4B-A8F9-CEA29F4D5B66}" type="pres">
      <dgm:prSet presAssocID="{C7611404-F390-2642-B1D6-49DDED21D9B8}" presName="level3hierChild" presStyleCnt="0"/>
      <dgm:spPr/>
    </dgm:pt>
    <dgm:pt modelId="{70DEC1EC-CF22-C343-BB6C-5DF4A24A897C}" type="pres">
      <dgm:prSet presAssocID="{B916A8AC-C04A-B941-BAC2-E3A0F9330D59}" presName="conn2-1" presStyleLbl="parChTrans1D4" presStyleIdx="11" presStyleCnt="13"/>
      <dgm:spPr/>
    </dgm:pt>
    <dgm:pt modelId="{3FF0FD78-060F-B14B-8E27-AF25AED731B5}" type="pres">
      <dgm:prSet presAssocID="{B916A8AC-C04A-B941-BAC2-E3A0F9330D59}" presName="connTx" presStyleLbl="parChTrans1D4" presStyleIdx="11" presStyleCnt="13"/>
      <dgm:spPr/>
    </dgm:pt>
    <dgm:pt modelId="{B32D1282-2F56-7D4A-A97D-5302E7E34F47}" type="pres">
      <dgm:prSet presAssocID="{6A92C2C5-981C-8D41-8850-2545B57D3473}" presName="root2" presStyleCnt="0"/>
      <dgm:spPr/>
    </dgm:pt>
    <dgm:pt modelId="{1CFE4EAD-98EB-0F46-8B4D-DAD9012C574F}" type="pres">
      <dgm:prSet presAssocID="{6A92C2C5-981C-8D41-8850-2545B57D3473}" presName="LevelTwoTextNode" presStyleLbl="node4" presStyleIdx="11" presStyleCnt="13">
        <dgm:presLayoutVars>
          <dgm:chPref val="3"/>
        </dgm:presLayoutVars>
      </dgm:prSet>
      <dgm:spPr/>
    </dgm:pt>
    <dgm:pt modelId="{8AA94100-B56A-4C46-A8B9-F9D770A75DAB}" type="pres">
      <dgm:prSet presAssocID="{6A92C2C5-981C-8D41-8850-2545B57D3473}" presName="level3hierChild" presStyleCnt="0"/>
      <dgm:spPr/>
    </dgm:pt>
    <dgm:pt modelId="{7A020D54-A27C-8B48-897E-31DB675A0015}" type="pres">
      <dgm:prSet presAssocID="{9D5E866A-76A1-934F-9344-D4924D4B7492}" presName="conn2-1" presStyleLbl="parChTrans1D4" presStyleIdx="12" presStyleCnt="13"/>
      <dgm:spPr/>
    </dgm:pt>
    <dgm:pt modelId="{A4CD8824-1E4A-864B-86C9-57C2C64EEC6C}" type="pres">
      <dgm:prSet presAssocID="{9D5E866A-76A1-934F-9344-D4924D4B7492}" presName="connTx" presStyleLbl="parChTrans1D4" presStyleIdx="12" presStyleCnt="13"/>
      <dgm:spPr/>
    </dgm:pt>
    <dgm:pt modelId="{11720A68-9FBD-E440-A1AA-18736DE9BFBF}" type="pres">
      <dgm:prSet presAssocID="{2CA31FD4-A4D5-5E46-8B79-D882A5F3438D}" presName="root2" presStyleCnt="0"/>
      <dgm:spPr/>
    </dgm:pt>
    <dgm:pt modelId="{79BA0320-1543-A349-A3C5-7B50CD3385C0}" type="pres">
      <dgm:prSet presAssocID="{2CA31FD4-A4D5-5E46-8B79-D882A5F3438D}" presName="LevelTwoTextNode" presStyleLbl="node4" presStyleIdx="12" presStyleCnt="13">
        <dgm:presLayoutVars>
          <dgm:chPref val="3"/>
        </dgm:presLayoutVars>
      </dgm:prSet>
      <dgm:spPr/>
    </dgm:pt>
    <dgm:pt modelId="{F44C4E0C-7EB3-F44F-B720-993E0AA305E7}" type="pres">
      <dgm:prSet presAssocID="{2CA31FD4-A4D5-5E46-8B79-D882A5F3438D}" presName="level3hierChild" presStyleCnt="0"/>
      <dgm:spPr/>
    </dgm:pt>
  </dgm:ptLst>
  <dgm:cxnLst>
    <dgm:cxn modelId="{3DF14B05-6590-8840-9B8B-B40FDC37B121}" type="presOf" srcId="{F2DCBA21-1FB1-9645-894D-56765E580EBD}" destId="{851E645A-6945-9145-BECA-8DA103A07572}" srcOrd="0" destOrd="0" presId="urn:microsoft.com/office/officeart/2005/8/layout/hierarchy2"/>
    <dgm:cxn modelId="{D754710F-7976-9C4B-A59B-BFADB5736FD4}" type="presOf" srcId="{88D10212-06D1-1243-A50F-3F52F5ABD02A}" destId="{25366334-FDE1-484C-8368-58BD522120E8}" srcOrd="1" destOrd="0" presId="urn:microsoft.com/office/officeart/2005/8/layout/hierarchy2"/>
    <dgm:cxn modelId="{11DBA00F-CC19-2249-9D4A-C4E32ABEE2E2}" type="presOf" srcId="{6AA883D2-A49E-1D46-8C6A-56382A53CE9E}" destId="{95110818-02E3-8546-BC84-DAE307510669}" srcOrd="0" destOrd="0" presId="urn:microsoft.com/office/officeart/2005/8/layout/hierarchy2"/>
    <dgm:cxn modelId="{A85FA114-33DA-4942-AED9-00294B06EEC4}" type="presOf" srcId="{8FB5E09E-99BC-3F4F-9977-0579AD2594AA}" destId="{7F057C9D-FEF7-A14C-9687-FD13216403A6}" srcOrd="0" destOrd="0" presId="urn:microsoft.com/office/officeart/2005/8/layout/hierarchy2"/>
    <dgm:cxn modelId="{16045617-F635-B046-978C-D6E8A85146E0}" type="presOf" srcId="{4054B15A-7CC4-E749-A613-2B4CEC1FD785}" destId="{48C5D672-2678-4446-AE97-C13FD23FD635}" srcOrd="1" destOrd="0" presId="urn:microsoft.com/office/officeart/2005/8/layout/hierarchy2"/>
    <dgm:cxn modelId="{932DE919-4198-634B-A49E-59437FE639F1}" srcId="{6DD3C50D-FB35-2742-B935-97715ED8A726}" destId="{6A92C2C5-981C-8D41-8850-2545B57D3473}" srcOrd="1" destOrd="0" parTransId="{B916A8AC-C04A-B941-BAC2-E3A0F9330D59}" sibTransId="{D6A3DEE9-7593-DC41-8D29-567267A3F434}"/>
    <dgm:cxn modelId="{3CC88B1B-9709-5543-8A9B-EA8F453362D1}" type="presOf" srcId="{F2DCBA21-1FB1-9645-894D-56765E580EBD}" destId="{1EF89A4B-50D3-1748-B8B6-E619CBB3693B}" srcOrd="1" destOrd="0" presId="urn:microsoft.com/office/officeart/2005/8/layout/hierarchy2"/>
    <dgm:cxn modelId="{3243F71D-8113-9F4C-BF63-CD0F168F473E}" srcId="{881AEE15-792B-ED49-8CA6-2ECE2C5E8F86}" destId="{4600474F-F37B-2744-B4E7-6CC5CEA1B2ED}" srcOrd="0" destOrd="0" parTransId="{EB2F291C-E905-1C45-B30B-2B75FA8FF20F}" sibTransId="{9C24D704-A932-BA42-AA59-F6465506CDB4}"/>
    <dgm:cxn modelId="{3DEE3222-10A9-3547-B590-197C5EBABC04}" type="presOf" srcId="{0A33D825-4809-6447-B585-7FC1DE7DCEF4}" destId="{CF5A9657-2C40-734A-83F3-3DF915A7A3C1}" srcOrd="1" destOrd="0" presId="urn:microsoft.com/office/officeart/2005/8/layout/hierarchy2"/>
    <dgm:cxn modelId="{30494122-8DE2-8C4E-9BB1-46E7FED429B9}" type="presOf" srcId="{C9BE85CF-2EDB-5149-AA13-D8983F8BB292}" destId="{6572CDFF-6E91-C24E-ABF9-8D4250A3834D}" srcOrd="0" destOrd="0" presId="urn:microsoft.com/office/officeart/2005/8/layout/hierarchy2"/>
    <dgm:cxn modelId="{F3AAF625-1657-6840-ACB0-83653FD8C5DA}" type="presOf" srcId="{88431745-772D-0E42-A6EE-EA3E04ED3A03}" destId="{B36B35DC-069B-DB4C-9B9F-E3EF57EB15ED}" srcOrd="0" destOrd="0" presId="urn:microsoft.com/office/officeart/2005/8/layout/hierarchy2"/>
    <dgm:cxn modelId="{C671FB25-D83E-B943-945A-010B6FE62235}" type="presOf" srcId="{8F06D1AC-E830-4548-8C99-959C272D9249}" destId="{5853D05A-5AE4-4841-AF0A-5A7CCED739D5}" srcOrd="0" destOrd="0" presId="urn:microsoft.com/office/officeart/2005/8/layout/hierarchy2"/>
    <dgm:cxn modelId="{C323452E-CEDE-FE45-BFFE-CAA3D1DA9335}" type="presOf" srcId="{6DD3C50D-FB35-2742-B935-97715ED8A726}" destId="{56125AB9-26C6-8844-8C4D-43367FDA2637}" srcOrd="0" destOrd="0" presId="urn:microsoft.com/office/officeart/2005/8/layout/hierarchy2"/>
    <dgm:cxn modelId="{A48E7330-5E4D-3C41-872F-C7CE527A696A}" type="presOf" srcId="{E5B35118-0094-2440-A099-8B1007BBC037}" destId="{F18BFEC8-50B1-EA4C-9839-EBA0FCEB578B}" srcOrd="1" destOrd="0" presId="urn:microsoft.com/office/officeart/2005/8/layout/hierarchy2"/>
    <dgm:cxn modelId="{06149F33-D111-5149-9AA0-1D4FD1A4DDC8}" type="presOf" srcId="{B916A8AC-C04A-B941-BAC2-E3A0F9330D59}" destId="{70DEC1EC-CF22-C343-BB6C-5DF4A24A897C}" srcOrd="0" destOrd="0" presId="urn:microsoft.com/office/officeart/2005/8/layout/hierarchy2"/>
    <dgm:cxn modelId="{05845640-2C76-314D-9465-8FCE62084387}" srcId="{4600474F-F37B-2744-B4E7-6CC5CEA1B2ED}" destId="{F5600E73-062C-1649-9EA4-08B72AC57E94}" srcOrd="0" destOrd="0" parTransId="{0A33D825-4809-6447-B585-7FC1DE7DCEF4}" sibTransId="{FBEB1BF0-D78B-7041-AAB7-C19C4F49B277}"/>
    <dgm:cxn modelId="{239DE446-9B0D-4D4D-B501-12982D035DE6}" type="presOf" srcId="{4600474F-F37B-2744-B4E7-6CC5CEA1B2ED}" destId="{18C8389D-12C7-4F4D-9C0C-8C6AE777FEB6}" srcOrd="0" destOrd="0" presId="urn:microsoft.com/office/officeart/2005/8/layout/hierarchy2"/>
    <dgm:cxn modelId="{E6AD1D47-3895-9942-A313-F1D9273F1654}" srcId="{9CF21B45-26AB-3047-964C-93CE04174CD2}" destId="{CE6B45A8-A790-184F-858D-31E58A49324A}" srcOrd="0" destOrd="0" parTransId="{88D10212-06D1-1243-A50F-3F52F5ABD02A}" sibTransId="{01E0895D-6EFD-1E4B-99F7-5A7CAB6E2800}"/>
    <dgm:cxn modelId="{FB440251-FE7D-9245-8626-8927B9A92C45}" type="presOf" srcId="{BD7CD297-5351-AD4F-9EBB-2B8EE723A1E1}" destId="{D744E0A0-9CD4-0349-81A1-06E9ABD5088F}" srcOrd="0" destOrd="0" presId="urn:microsoft.com/office/officeart/2005/8/layout/hierarchy2"/>
    <dgm:cxn modelId="{79BB2159-EC5B-CC48-996F-74AF2259A6C7}" srcId="{89BC4247-D482-3644-B75F-EBC32C2F637F}" destId="{9CF21B45-26AB-3047-964C-93CE04174CD2}" srcOrd="0" destOrd="0" parTransId="{F45EA683-622F-BC42-8359-E3D7BDCF9221}" sibTransId="{8C117B93-775E-5545-BB70-82747FB803AD}"/>
    <dgm:cxn modelId="{61869E59-FBE0-374C-B407-A0BD347ADDA5}" type="presOf" srcId="{9D5E866A-76A1-934F-9344-D4924D4B7492}" destId="{A4CD8824-1E4A-864B-86C9-57C2C64EEC6C}" srcOrd="1" destOrd="0" presId="urn:microsoft.com/office/officeart/2005/8/layout/hierarchy2"/>
    <dgm:cxn modelId="{6F74805C-337F-A140-AB51-AB94A7F94F66}" type="presOf" srcId="{88D10212-06D1-1243-A50F-3F52F5ABD02A}" destId="{094FAFA0-61BD-4B4A-BCEB-42A1601B3F35}" srcOrd="0" destOrd="0" presId="urn:microsoft.com/office/officeart/2005/8/layout/hierarchy2"/>
    <dgm:cxn modelId="{876F6661-8321-6943-94E8-1113DB189AAF}" type="presOf" srcId="{2CA31FD4-A4D5-5E46-8B79-D882A5F3438D}" destId="{79BA0320-1543-A349-A3C5-7B50CD3385C0}" srcOrd="0" destOrd="0" presId="urn:microsoft.com/office/officeart/2005/8/layout/hierarchy2"/>
    <dgm:cxn modelId="{C513EB62-3272-B643-AE3E-BAD509804285}" srcId="{CE6B45A8-A790-184F-858D-31E58A49324A}" destId="{881AEE15-792B-ED49-8CA6-2ECE2C5E8F86}" srcOrd="0" destOrd="0" parTransId="{8F06D1AC-E830-4548-8C99-959C272D9249}" sibTransId="{AEE99CEE-A1F0-284F-B805-5CED8D897DE7}"/>
    <dgm:cxn modelId="{1D2FF668-FD81-8349-8B4A-AFA74E6F28C3}" srcId="{6DD3C50D-FB35-2742-B935-97715ED8A726}" destId="{C7611404-F390-2642-B1D6-49DDED21D9B8}" srcOrd="0" destOrd="0" parTransId="{F2DCBA21-1FB1-9645-894D-56765E580EBD}" sibTransId="{033C7B27-AB32-6F43-9582-0119F497D4BC}"/>
    <dgm:cxn modelId="{2374D36F-C683-C342-B92C-AAC3B0882A40}" srcId="{CE6B45A8-A790-184F-858D-31E58A49324A}" destId="{22A39E4E-F7BA-F140-AAD2-2E38F7BAE96C}" srcOrd="1" destOrd="0" parTransId="{D095480B-BAE9-4E4B-BC7E-A5828F673897}" sibTransId="{B8E51BED-56FA-014C-B462-01F02873CF89}"/>
    <dgm:cxn modelId="{B8FD8372-3385-494C-B094-12D8E9819205}" type="presOf" srcId="{02D57140-4A85-8843-A6FD-E2D58E08EF56}" destId="{755779D5-4764-0845-B605-4F1DE3258990}" srcOrd="0" destOrd="0" presId="urn:microsoft.com/office/officeart/2005/8/layout/hierarchy2"/>
    <dgm:cxn modelId="{B6794778-0183-2B4E-9692-F65C6D52AD09}" type="presOf" srcId="{F5600E73-062C-1649-9EA4-08B72AC57E94}" destId="{302CAE1C-8908-A14D-BF46-AB0660760647}" srcOrd="0" destOrd="0" presId="urn:microsoft.com/office/officeart/2005/8/layout/hierarchy2"/>
    <dgm:cxn modelId="{997C727D-7DF1-E14C-8D4F-655A33CB818C}" type="presOf" srcId="{0A33D825-4809-6447-B585-7FC1DE7DCEF4}" destId="{05FF2401-0F3C-C741-BD46-828438CFF618}" srcOrd="0" destOrd="0" presId="urn:microsoft.com/office/officeart/2005/8/layout/hierarchy2"/>
    <dgm:cxn modelId="{3456827F-2A60-5C4E-89AC-6E540B517711}" srcId="{F5600E73-062C-1649-9EA4-08B72AC57E94}" destId="{04F468C7-86BB-F44E-A3B6-1EF00ADCF559}" srcOrd="0" destOrd="0" parTransId="{B48E3304-BC25-444D-A716-C58E1E9EBCB5}" sibTransId="{A946CB9B-0DFC-4E49-89F0-510D30B275C1}"/>
    <dgm:cxn modelId="{F5289D81-D85D-4A4A-AFA2-3C0FC690772D}" type="presOf" srcId="{D095480B-BAE9-4E4B-BC7E-A5828F673897}" destId="{ABA8E1EA-5AF6-A14C-A0A5-352E37751313}" srcOrd="1" destOrd="0" presId="urn:microsoft.com/office/officeart/2005/8/layout/hierarchy2"/>
    <dgm:cxn modelId="{610FDC8C-7E0F-B74A-A06F-A790AFA19730}" type="presOf" srcId="{881AEE15-792B-ED49-8CA6-2ECE2C5E8F86}" destId="{531402B0-E885-1C40-A9D6-8E5B46084A61}" srcOrd="0" destOrd="0" presId="urn:microsoft.com/office/officeart/2005/8/layout/hierarchy2"/>
    <dgm:cxn modelId="{16120991-7036-824B-B706-A9B43AB8B08B}" type="presOf" srcId="{F45EA683-622F-BC42-8359-E3D7BDCF9221}" destId="{2451880A-CFF3-2D46-9E8A-03C4BE143947}" srcOrd="1" destOrd="0" presId="urn:microsoft.com/office/officeart/2005/8/layout/hierarchy2"/>
    <dgm:cxn modelId="{65735791-B999-C54F-9BBD-FEF47F884087}" type="presOf" srcId="{B48E3304-BC25-444D-A716-C58E1E9EBCB5}" destId="{A1D97A94-B4E7-3745-AFC5-A22F6DBB4E13}" srcOrd="1" destOrd="0" presId="urn:microsoft.com/office/officeart/2005/8/layout/hierarchy2"/>
    <dgm:cxn modelId="{8B50D591-1FAD-8D4D-A876-1D1EA47BC5D7}" type="presOf" srcId="{93AC42D6-F5E6-6E48-BFCC-979923FBEFD5}" destId="{1C09001A-2849-4A4D-94C5-F2C6BED59D41}" srcOrd="0" destOrd="0" presId="urn:microsoft.com/office/officeart/2005/8/layout/hierarchy2"/>
    <dgm:cxn modelId="{B8FD8097-CF6D-0F4F-B8D3-4FAAE081B97E}" type="presOf" srcId="{EB2F291C-E905-1C45-B30B-2B75FA8FF20F}" destId="{EE76BAE6-658A-654D-B550-21153D154829}" srcOrd="0" destOrd="0" presId="urn:microsoft.com/office/officeart/2005/8/layout/hierarchy2"/>
    <dgm:cxn modelId="{2A6D5599-3D09-AB4F-8DCC-BEDB05D06F8B}" type="presOf" srcId="{02D57140-4A85-8843-A6FD-E2D58E08EF56}" destId="{26A3C420-4673-3B4E-A367-41F712D865A5}" srcOrd="1" destOrd="0" presId="urn:microsoft.com/office/officeart/2005/8/layout/hierarchy2"/>
    <dgm:cxn modelId="{0966BDA2-08A6-9341-9E2D-51D15E77C7A0}" srcId="{6AA883D2-A49E-1D46-8C6A-56382A53CE9E}" destId="{6DD3C50D-FB35-2742-B935-97715ED8A726}" srcOrd="0" destOrd="0" parTransId="{4054B15A-7CC4-E749-A613-2B4CEC1FD785}" sibTransId="{C167E282-ECAB-084F-99D4-FEF2695B72A3}"/>
    <dgm:cxn modelId="{AE1694A3-1778-2A4E-AED3-7CFF9DC19BA6}" type="presOf" srcId="{89BC4247-D482-3644-B75F-EBC32C2F637F}" destId="{D6D696BE-1861-F746-BA3B-ADDD4791B059}" srcOrd="0" destOrd="0" presId="urn:microsoft.com/office/officeart/2005/8/layout/hierarchy2"/>
    <dgm:cxn modelId="{45C916A4-9C6C-CF40-B0EF-ACFD108AADEB}" type="presOf" srcId="{9CF21B45-26AB-3047-964C-93CE04174CD2}" destId="{E0682BCD-3510-244C-8302-2F05F2EE23F3}" srcOrd="0" destOrd="0" presId="urn:microsoft.com/office/officeart/2005/8/layout/hierarchy2"/>
    <dgm:cxn modelId="{4A6F34A9-C4E0-494D-A5A1-1CF381419E9A}" type="presOf" srcId="{C9BE85CF-2EDB-5149-AA13-D8983F8BB292}" destId="{6D9C0BDE-87E9-B84B-B9E9-253895F1C990}" srcOrd="1" destOrd="0" presId="urn:microsoft.com/office/officeart/2005/8/layout/hierarchy2"/>
    <dgm:cxn modelId="{DA48A2AB-F1AA-F342-89AD-041BAEC671A7}" type="presOf" srcId="{C7611404-F390-2642-B1D6-49DDED21D9B8}" destId="{D8A2BAD5-9A10-4447-BAF5-0B520938B254}" srcOrd="0" destOrd="0" presId="urn:microsoft.com/office/officeart/2005/8/layout/hierarchy2"/>
    <dgm:cxn modelId="{00492CB0-E70C-2943-BE58-0AD170C9940D}" type="presOf" srcId="{F45EA683-622F-BC42-8359-E3D7BDCF9221}" destId="{7C58376C-65BB-A744-AA6C-19476D5DBAAE}" srcOrd="0" destOrd="0" presId="urn:microsoft.com/office/officeart/2005/8/layout/hierarchy2"/>
    <dgm:cxn modelId="{AC804AB2-6CC0-0A44-A77C-075501405166}" type="presOf" srcId="{04F468C7-86BB-F44E-A3B6-1EF00ADCF559}" destId="{1E9A5F67-9B96-4E42-9D56-6765298CC551}" srcOrd="0" destOrd="0" presId="urn:microsoft.com/office/officeart/2005/8/layout/hierarchy2"/>
    <dgm:cxn modelId="{8DEB36BA-AD70-9344-93D1-C57D2FD4110E}" type="presOf" srcId="{653DEA96-CDD9-9A45-86EF-51A184921B02}" destId="{42611F7B-68AA-E140-B10B-ABAE254E8A47}" srcOrd="0" destOrd="0" presId="urn:microsoft.com/office/officeart/2005/8/layout/hierarchy2"/>
    <dgm:cxn modelId="{A10862BB-1268-8C44-9B66-59BF91D4A467}" type="presOf" srcId="{EB2F291C-E905-1C45-B30B-2B75FA8FF20F}" destId="{65427759-0AC5-914F-8C69-EDE2D235A82C}" srcOrd="1" destOrd="0" presId="urn:microsoft.com/office/officeart/2005/8/layout/hierarchy2"/>
    <dgm:cxn modelId="{F4E5DFBB-168C-C04B-8A72-CF7C9AD25B08}" srcId="{88431745-772D-0E42-A6EE-EA3E04ED3A03}" destId="{89BC4247-D482-3644-B75F-EBC32C2F637F}" srcOrd="0" destOrd="0" parTransId="{E5B35118-0094-2440-A099-8B1007BBC037}" sibTransId="{E74318F1-FE73-2649-8CFB-A372C9AB7EC4}"/>
    <dgm:cxn modelId="{58F821BD-CEAA-474F-8D12-38CB5EC2FEEF}" type="presOf" srcId="{D095480B-BAE9-4E4B-BC7E-A5828F673897}" destId="{EE270EE1-17E7-624B-9324-6CEB8EA82561}" srcOrd="0" destOrd="0" presId="urn:microsoft.com/office/officeart/2005/8/layout/hierarchy2"/>
    <dgm:cxn modelId="{040F0FC2-AA55-504F-A6B2-104C015B6545}" type="presOf" srcId="{E5B35118-0094-2440-A099-8B1007BBC037}" destId="{F8B17A97-F4A6-124D-B5F9-01218329EB07}" srcOrd="0" destOrd="0" presId="urn:microsoft.com/office/officeart/2005/8/layout/hierarchy2"/>
    <dgm:cxn modelId="{4EF68DC5-4942-484D-9512-34E18C8305DB}" srcId="{22A39E4E-F7BA-F140-AAD2-2E38F7BAE96C}" destId="{93AC42D6-F5E6-6E48-BFCC-979923FBEFD5}" srcOrd="0" destOrd="0" parTransId="{C9BE85CF-2EDB-5149-AA13-D8983F8BB292}" sibTransId="{FA1D20EF-01CD-CC4D-90A0-07B6F9C2EC33}"/>
    <dgm:cxn modelId="{5C96EFC5-ABD8-D74C-915B-3F2D9A8EC468}" srcId="{653DEA96-CDD9-9A45-86EF-51A184921B02}" destId="{6AA883D2-A49E-1D46-8C6A-56382A53CE9E}" srcOrd="0" destOrd="0" parTransId="{02D57140-4A85-8843-A6FD-E2D58E08EF56}" sibTransId="{BFFAD079-E5BC-8444-BC8C-A60AADC61F1F}"/>
    <dgm:cxn modelId="{231FD9D2-64F8-7B4B-A2F2-D4F1C7AC7D39}" type="presOf" srcId="{9D5E866A-76A1-934F-9344-D4924D4B7492}" destId="{7A020D54-A27C-8B48-897E-31DB675A0015}" srcOrd="0" destOrd="0" presId="urn:microsoft.com/office/officeart/2005/8/layout/hierarchy2"/>
    <dgm:cxn modelId="{1228E6D2-9377-9E4A-B2C6-2D44C8CC8B04}" srcId="{6AA883D2-A49E-1D46-8C6A-56382A53CE9E}" destId="{2CA31FD4-A4D5-5E46-8B79-D882A5F3438D}" srcOrd="1" destOrd="0" parTransId="{9D5E866A-76A1-934F-9344-D4924D4B7492}" sibTransId="{78222B9F-7DB3-1C4F-B122-F79A8D595CD7}"/>
    <dgm:cxn modelId="{DFA12FDB-F145-5845-AB9C-50DBF9A5A75A}" srcId="{CE6B45A8-A790-184F-858D-31E58A49324A}" destId="{653DEA96-CDD9-9A45-86EF-51A184921B02}" srcOrd="2" destOrd="0" parTransId="{BD7CD297-5351-AD4F-9EBB-2B8EE723A1E1}" sibTransId="{1B4B9DD4-E030-1840-A727-3A7C620D6DCB}"/>
    <dgm:cxn modelId="{CEBDB6DC-6B29-8F43-BD21-5DB558CC68D0}" type="presOf" srcId="{8F06D1AC-E830-4548-8C99-959C272D9249}" destId="{32579437-89AE-0945-A187-B1EA86334056}" srcOrd="1" destOrd="0" presId="urn:microsoft.com/office/officeart/2005/8/layout/hierarchy2"/>
    <dgm:cxn modelId="{C01D0BDD-9686-D04C-91CE-69CB9143432C}" type="presOf" srcId="{22A39E4E-F7BA-F140-AAD2-2E38F7BAE96C}" destId="{1774E248-1734-7F4F-873E-D964E7251BC4}" srcOrd="0" destOrd="0" presId="urn:microsoft.com/office/officeart/2005/8/layout/hierarchy2"/>
    <dgm:cxn modelId="{3D5575DD-D26E-884D-B033-42C2ACC25FA0}" type="presOf" srcId="{B48E3304-BC25-444D-A716-C58E1E9EBCB5}" destId="{C589E9F2-3E82-7249-9019-9826572E00FC}" srcOrd="0" destOrd="0" presId="urn:microsoft.com/office/officeart/2005/8/layout/hierarchy2"/>
    <dgm:cxn modelId="{D116F1E2-725C-9C45-9210-D7AB7E3CEF8A}" srcId="{8FB5E09E-99BC-3F4F-9977-0579AD2594AA}" destId="{88431745-772D-0E42-A6EE-EA3E04ED3A03}" srcOrd="0" destOrd="0" parTransId="{0DCF835E-5F4D-6A47-BC4D-00F0B48127FF}" sibTransId="{1325A8F6-A28D-D945-AFD4-A68E686693FD}"/>
    <dgm:cxn modelId="{A568BAE5-8A91-ED4C-9274-6C043843277D}" type="presOf" srcId="{B916A8AC-C04A-B941-BAC2-E3A0F9330D59}" destId="{3FF0FD78-060F-B14B-8E27-AF25AED731B5}" srcOrd="1" destOrd="0" presId="urn:microsoft.com/office/officeart/2005/8/layout/hierarchy2"/>
    <dgm:cxn modelId="{2E3B20E6-5839-4D4B-BD0A-EF8E9DC4DCAB}" type="presOf" srcId="{4054B15A-7CC4-E749-A613-2B4CEC1FD785}" destId="{274FC7D1-F3C2-864E-AE31-13F2437C85D9}" srcOrd="0" destOrd="0" presId="urn:microsoft.com/office/officeart/2005/8/layout/hierarchy2"/>
    <dgm:cxn modelId="{4942AFE7-D705-584D-99EB-2809C6285E55}" type="presOf" srcId="{BD7CD297-5351-AD4F-9EBB-2B8EE723A1E1}" destId="{0462133B-C81B-254D-AA8A-87735C914EDC}" srcOrd="1" destOrd="0" presId="urn:microsoft.com/office/officeart/2005/8/layout/hierarchy2"/>
    <dgm:cxn modelId="{31DDC0F2-4F98-2A42-ACBE-C8A1B2F66FD6}" type="presOf" srcId="{6A92C2C5-981C-8D41-8850-2545B57D3473}" destId="{1CFE4EAD-98EB-0F46-8B4D-DAD9012C574F}" srcOrd="0" destOrd="0" presId="urn:microsoft.com/office/officeart/2005/8/layout/hierarchy2"/>
    <dgm:cxn modelId="{E8544EFD-42C3-FC41-AC92-2F20BB8B54BF}" type="presOf" srcId="{CE6B45A8-A790-184F-858D-31E58A49324A}" destId="{6DD67DA9-5B58-C240-8E13-0A3C05801723}" srcOrd="0" destOrd="0" presId="urn:microsoft.com/office/officeart/2005/8/layout/hierarchy2"/>
    <dgm:cxn modelId="{B12EFCFF-099B-0242-8710-A55CF266E1E7}" type="presParOf" srcId="{7F057C9D-FEF7-A14C-9687-FD13216403A6}" destId="{A872545C-069E-1C49-82B7-8FCB76BB3C65}" srcOrd="0" destOrd="0" presId="urn:microsoft.com/office/officeart/2005/8/layout/hierarchy2"/>
    <dgm:cxn modelId="{71CD2C00-4270-DC4F-B338-8D3DBC4A584E}" type="presParOf" srcId="{A872545C-069E-1C49-82B7-8FCB76BB3C65}" destId="{B36B35DC-069B-DB4C-9B9F-E3EF57EB15ED}" srcOrd="0" destOrd="0" presId="urn:microsoft.com/office/officeart/2005/8/layout/hierarchy2"/>
    <dgm:cxn modelId="{7A9C5F62-8B54-994D-80AC-803AB4A28128}" type="presParOf" srcId="{A872545C-069E-1C49-82B7-8FCB76BB3C65}" destId="{A4E198CD-6C15-9944-88EF-931B5F800384}" srcOrd="1" destOrd="0" presId="urn:microsoft.com/office/officeart/2005/8/layout/hierarchy2"/>
    <dgm:cxn modelId="{EA2306FD-DA26-574C-A83D-DF9ABF39C0C7}" type="presParOf" srcId="{A4E198CD-6C15-9944-88EF-931B5F800384}" destId="{F8B17A97-F4A6-124D-B5F9-01218329EB07}" srcOrd="0" destOrd="0" presId="urn:microsoft.com/office/officeart/2005/8/layout/hierarchy2"/>
    <dgm:cxn modelId="{E2185648-2AB0-EA40-9F86-6F0111A2BA70}" type="presParOf" srcId="{F8B17A97-F4A6-124D-B5F9-01218329EB07}" destId="{F18BFEC8-50B1-EA4C-9839-EBA0FCEB578B}" srcOrd="0" destOrd="0" presId="urn:microsoft.com/office/officeart/2005/8/layout/hierarchy2"/>
    <dgm:cxn modelId="{A54A32AC-AB1D-A644-94AA-106F0EDB2FF0}" type="presParOf" srcId="{A4E198CD-6C15-9944-88EF-931B5F800384}" destId="{F61716EF-8A9C-0B49-9849-CCBEBFF78A73}" srcOrd="1" destOrd="0" presId="urn:microsoft.com/office/officeart/2005/8/layout/hierarchy2"/>
    <dgm:cxn modelId="{3B418842-650B-0346-A581-9B4BA7933153}" type="presParOf" srcId="{F61716EF-8A9C-0B49-9849-CCBEBFF78A73}" destId="{D6D696BE-1861-F746-BA3B-ADDD4791B059}" srcOrd="0" destOrd="0" presId="urn:microsoft.com/office/officeart/2005/8/layout/hierarchy2"/>
    <dgm:cxn modelId="{81076B4F-E10C-4644-A790-64B6805CCE15}" type="presParOf" srcId="{F61716EF-8A9C-0B49-9849-CCBEBFF78A73}" destId="{61DCD133-BD30-8141-B65E-4940069FD752}" srcOrd="1" destOrd="0" presId="urn:microsoft.com/office/officeart/2005/8/layout/hierarchy2"/>
    <dgm:cxn modelId="{0FE5BFD1-B2C7-D740-9988-7A6248120F69}" type="presParOf" srcId="{61DCD133-BD30-8141-B65E-4940069FD752}" destId="{7C58376C-65BB-A744-AA6C-19476D5DBAAE}" srcOrd="0" destOrd="0" presId="urn:microsoft.com/office/officeart/2005/8/layout/hierarchy2"/>
    <dgm:cxn modelId="{135390B7-9DB1-2244-971E-E25EFAE67AD7}" type="presParOf" srcId="{7C58376C-65BB-A744-AA6C-19476D5DBAAE}" destId="{2451880A-CFF3-2D46-9E8A-03C4BE143947}" srcOrd="0" destOrd="0" presId="urn:microsoft.com/office/officeart/2005/8/layout/hierarchy2"/>
    <dgm:cxn modelId="{134C345F-9588-144B-98AE-BE2215E0B63C}" type="presParOf" srcId="{61DCD133-BD30-8141-B65E-4940069FD752}" destId="{631C5855-F218-A442-BC9A-0970E488D609}" srcOrd="1" destOrd="0" presId="urn:microsoft.com/office/officeart/2005/8/layout/hierarchy2"/>
    <dgm:cxn modelId="{3896712F-7C8B-014B-9FD2-5B362465ADE3}" type="presParOf" srcId="{631C5855-F218-A442-BC9A-0970E488D609}" destId="{E0682BCD-3510-244C-8302-2F05F2EE23F3}" srcOrd="0" destOrd="0" presId="urn:microsoft.com/office/officeart/2005/8/layout/hierarchy2"/>
    <dgm:cxn modelId="{321D4EE6-A3F5-8943-9BC3-E8DBC4A7BD4D}" type="presParOf" srcId="{631C5855-F218-A442-BC9A-0970E488D609}" destId="{46DA6D32-E1D7-414B-84AC-490F8AFBCE3D}" srcOrd="1" destOrd="0" presId="urn:microsoft.com/office/officeart/2005/8/layout/hierarchy2"/>
    <dgm:cxn modelId="{3BAB5216-4C93-1D43-B360-FC76A187820E}" type="presParOf" srcId="{46DA6D32-E1D7-414B-84AC-490F8AFBCE3D}" destId="{094FAFA0-61BD-4B4A-BCEB-42A1601B3F35}" srcOrd="0" destOrd="0" presId="urn:microsoft.com/office/officeart/2005/8/layout/hierarchy2"/>
    <dgm:cxn modelId="{99FA7BA3-7D14-5242-9451-BF31305F746F}" type="presParOf" srcId="{094FAFA0-61BD-4B4A-BCEB-42A1601B3F35}" destId="{25366334-FDE1-484C-8368-58BD522120E8}" srcOrd="0" destOrd="0" presId="urn:microsoft.com/office/officeart/2005/8/layout/hierarchy2"/>
    <dgm:cxn modelId="{B7195EB8-C68F-2D46-B805-DBBE1FD9B3D8}" type="presParOf" srcId="{46DA6D32-E1D7-414B-84AC-490F8AFBCE3D}" destId="{811442EA-F20D-6B42-B782-645976F6BBF3}" srcOrd="1" destOrd="0" presId="urn:microsoft.com/office/officeart/2005/8/layout/hierarchy2"/>
    <dgm:cxn modelId="{CD50C1CB-9CD3-214D-B024-E2E52717B537}" type="presParOf" srcId="{811442EA-F20D-6B42-B782-645976F6BBF3}" destId="{6DD67DA9-5B58-C240-8E13-0A3C05801723}" srcOrd="0" destOrd="0" presId="urn:microsoft.com/office/officeart/2005/8/layout/hierarchy2"/>
    <dgm:cxn modelId="{4404B580-4BDD-7A46-AA2E-E42692507822}" type="presParOf" srcId="{811442EA-F20D-6B42-B782-645976F6BBF3}" destId="{E8E45460-D2A7-1B42-8BE7-7493870AE474}" srcOrd="1" destOrd="0" presId="urn:microsoft.com/office/officeart/2005/8/layout/hierarchy2"/>
    <dgm:cxn modelId="{EC51A6B5-7B1D-2F4F-85E5-E26088B36F54}" type="presParOf" srcId="{E8E45460-D2A7-1B42-8BE7-7493870AE474}" destId="{5853D05A-5AE4-4841-AF0A-5A7CCED739D5}" srcOrd="0" destOrd="0" presId="urn:microsoft.com/office/officeart/2005/8/layout/hierarchy2"/>
    <dgm:cxn modelId="{18489E36-6398-7142-AC71-7BA220B0A34F}" type="presParOf" srcId="{5853D05A-5AE4-4841-AF0A-5A7CCED739D5}" destId="{32579437-89AE-0945-A187-B1EA86334056}" srcOrd="0" destOrd="0" presId="urn:microsoft.com/office/officeart/2005/8/layout/hierarchy2"/>
    <dgm:cxn modelId="{06AD2B13-C4BE-AA47-BABA-396AAA9E4FCE}" type="presParOf" srcId="{E8E45460-D2A7-1B42-8BE7-7493870AE474}" destId="{451434C2-B184-314C-9FD9-58750D789CD6}" srcOrd="1" destOrd="0" presId="urn:microsoft.com/office/officeart/2005/8/layout/hierarchy2"/>
    <dgm:cxn modelId="{97479750-3009-E246-B567-C82D44177151}" type="presParOf" srcId="{451434C2-B184-314C-9FD9-58750D789CD6}" destId="{531402B0-E885-1C40-A9D6-8E5B46084A61}" srcOrd="0" destOrd="0" presId="urn:microsoft.com/office/officeart/2005/8/layout/hierarchy2"/>
    <dgm:cxn modelId="{B9B25BE0-A0DF-E845-BC5B-9784687F5124}" type="presParOf" srcId="{451434C2-B184-314C-9FD9-58750D789CD6}" destId="{FE62BF18-22A8-A444-BC62-4869CD7C7DD1}" srcOrd="1" destOrd="0" presId="urn:microsoft.com/office/officeart/2005/8/layout/hierarchy2"/>
    <dgm:cxn modelId="{242531C6-81F6-8943-A950-FBBE354BC103}" type="presParOf" srcId="{FE62BF18-22A8-A444-BC62-4869CD7C7DD1}" destId="{EE76BAE6-658A-654D-B550-21153D154829}" srcOrd="0" destOrd="0" presId="urn:microsoft.com/office/officeart/2005/8/layout/hierarchy2"/>
    <dgm:cxn modelId="{1B96EA7F-B734-3A43-B709-DF316ADE0968}" type="presParOf" srcId="{EE76BAE6-658A-654D-B550-21153D154829}" destId="{65427759-0AC5-914F-8C69-EDE2D235A82C}" srcOrd="0" destOrd="0" presId="urn:microsoft.com/office/officeart/2005/8/layout/hierarchy2"/>
    <dgm:cxn modelId="{1A03D240-5C50-B546-98BA-8FBEA5B86F55}" type="presParOf" srcId="{FE62BF18-22A8-A444-BC62-4869CD7C7DD1}" destId="{958CF36E-993D-5742-82A2-447B52C338FA}" srcOrd="1" destOrd="0" presId="urn:microsoft.com/office/officeart/2005/8/layout/hierarchy2"/>
    <dgm:cxn modelId="{3AE570CA-2C23-D647-9BE9-67BD5C1A8C31}" type="presParOf" srcId="{958CF36E-993D-5742-82A2-447B52C338FA}" destId="{18C8389D-12C7-4F4D-9C0C-8C6AE777FEB6}" srcOrd="0" destOrd="0" presId="urn:microsoft.com/office/officeart/2005/8/layout/hierarchy2"/>
    <dgm:cxn modelId="{144C550A-99FF-8341-8D2F-A743523A484E}" type="presParOf" srcId="{958CF36E-993D-5742-82A2-447B52C338FA}" destId="{9462C745-7C03-C240-9422-4FB7E6008013}" srcOrd="1" destOrd="0" presId="urn:microsoft.com/office/officeart/2005/8/layout/hierarchy2"/>
    <dgm:cxn modelId="{146AD286-B87C-9A47-B186-191CD16A6516}" type="presParOf" srcId="{9462C745-7C03-C240-9422-4FB7E6008013}" destId="{05FF2401-0F3C-C741-BD46-828438CFF618}" srcOrd="0" destOrd="0" presId="urn:microsoft.com/office/officeart/2005/8/layout/hierarchy2"/>
    <dgm:cxn modelId="{F22FB4BB-ED31-E241-8835-4168A7BC0238}" type="presParOf" srcId="{05FF2401-0F3C-C741-BD46-828438CFF618}" destId="{CF5A9657-2C40-734A-83F3-3DF915A7A3C1}" srcOrd="0" destOrd="0" presId="urn:microsoft.com/office/officeart/2005/8/layout/hierarchy2"/>
    <dgm:cxn modelId="{ADCE6E8C-9225-A349-8975-3D2559065821}" type="presParOf" srcId="{9462C745-7C03-C240-9422-4FB7E6008013}" destId="{029C3E7D-83EC-764D-B4CC-81FA7CC76509}" srcOrd="1" destOrd="0" presId="urn:microsoft.com/office/officeart/2005/8/layout/hierarchy2"/>
    <dgm:cxn modelId="{80500217-4F1D-0946-8FDD-602BAEBE6D94}" type="presParOf" srcId="{029C3E7D-83EC-764D-B4CC-81FA7CC76509}" destId="{302CAE1C-8908-A14D-BF46-AB0660760647}" srcOrd="0" destOrd="0" presId="urn:microsoft.com/office/officeart/2005/8/layout/hierarchy2"/>
    <dgm:cxn modelId="{B1711798-04B8-9547-AC7E-9EFA711D241B}" type="presParOf" srcId="{029C3E7D-83EC-764D-B4CC-81FA7CC76509}" destId="{0CC1BBE8-57AC-3444-85AC-354793214F75}" srcOrd="1" destOrd="0" presId="urn:microsoft.com/office/officeart/2005/8/layout/hierarchy2"/>
    <dgm:cxn modelId="{5A288E07-0050-4644-8484-F47C7FFB1810}" type="presParOf" srcId="{0CC1BBE8-57AC-3444-85AC-354793214F75}" destId="{C589E9F2-3E82-7249-9019-9826572E00FC}" srcOrd="0" destOrd="0" presId="urn:microsoft.com/office/officeart/2005/8/layout/hierarchy2"/>
    <dgm:cxn modelId="{11D34683-5F3B-904C-9DF0-E7409C96ED4D}" type="presParOf" srcId="{C589E9F2-3E82-7249-9019-9826572E00FC}" destId="{A1D97A94-B4E7-3745-AFC5-A22F6DBB4E13}" srcOrd="0" destOrd="0" presId="urn:microsoft.com/office/officeart/2005/8/layout/hierarchy2"/>
    <dgm:cxn modelId="{8194D503-D837-6B49-A709-CD41BC9D6BF9}" type="presParOf" srcId="{0CC1BBE8-57AC-3444-85AC-354793214F75}" destId="{E562F66C-759B-9841-BF71-5E963D9B8FB3}" srcOrd="1" destOrd="0" presId="urn:microsoft.com/office/officeart/2005/8/layout/hierarchy2"/>
    <dgm:cxn modelId="{6B1B0B57-FB76-5E49-BF43-735FAD080BBF}" type="presParOf" srcId="{E562F66C-759B-9841-BF71-5E963D9B8FB3}" destId="{1E9A5F67-9B96-4E42-9D56-6765298CC551}" srcOrd="0" destOrd="0" presId="urn:microsoft.com/office/officeart/2005/8/layout/hierarchy2"/>
    <dgm:cxn modelId="{A799168F-374D-8042-88E9-B4F0D2AF19EB}" type="presParOf" srcId="{E562F66C-759B-9841-BF71-5E963D9B8FB3}" destId="{CAAB3787-F516-6A41-82FD-B2E979464DD1}" srcOrd="1" destOrd="0" presId="urn:microsoft.com/office/officeart/2005/8/layout/hierarchy2"/>
    <dgm:cxn modelId="{D0A1B60F-5FC5-DF4E-8BD6-D469BC7F5B62}" type="presParOf" srcId="{E8E45460-D2A7-1B42-8BE7-7493870AE474}" destId="{EE270EE1-17E7-624B-9324-6CEB8EA82561}" srcOrd="2" destOrd="0" presId="urn:microsoft.com/office/officeart/2005/8/layout/hierarchy2"/>
    <dgm:cxn modelId="{462B5D8D-B5C2-3E4D-925B-8B8979D2FBF4}" type="presParOf" srcId="{EE270EE1-17E7-624B-9324-6CEB8EA82561}" destId="{ABA8E1EA-5AF6-A14C-A0A5-352E37751313}" srcOrd="0" destOrd="0" presId="urn:microsoft.com/office/officeart/2005/8/layout/hierarchy2"/>
    <dgm:cxn modelId="{291D9436-CA82-5F4D-BC16-CE19C20F1C92}" type="presParOf" srcId="{E8E45460-D2A7-1B42-8BE7-7493870AE474}" destId="{CB76740C-0E06-644A-ADA4-5FE9A467875F}" srcOrd="3" destOrd="0" presId="urn:microsoft.com/office/officeart/2005/8/layout/hierarchy2"/>
    <dgm:cxn modelId="{1E09A5AB-B656-4444-BEA4-BFA61C16E079}" type="presParOf" srcId="{CB76740C-0E06-644A-ADA4-5FE9A467875F}" destId="{1774E248-1734-7F4F-873E-D964E7251BC4}" srcOrd="0" destOrd="0" presId="urn:microsoft.com/office/officeart/2005/8/layout/hierarchy2"/>
    <dgm:cxn modelId="{D1FC22BC-DA86-674C-AD86-EB2EEE0365FA}" type="presParOf" srcId="{CB76740C-0E06-644A-ADA4-5FE9A467875F}" destId="{746297E9-D609-9846-9B79-EB0C0AE050AA}" srcOrd="1" destOrd="0" presId="urn:microsoft.com/office/officeart/2005/8/layout/hierarchy2"/>
    <dgm:cxn modelId="{5024E5F8-AAFF-2D4E-ACB9-3F954CEDB7FF}" type="presParOf" srcId="{746297E9-D609-9846-9B79-EB0C0AE050AA}" destId="{6572CDFF-6E91-C24E-ABF9-8D4250A3834D}" srcOrd="0" destOrd="0" presId="urn:microsoft.com/office/officeart/2005/8/layout/hierarchy2"/>
    <dgm:cxn modelId="{86BFFF25-47D1-3149-94C9-DDFDC6BB88EE}" type="presParOf" srcId="{6572CDFF-6E91-C24E-ABF9-8D4250A3834D}" destId="{6D9C0BDE-87E9-B84B-B9E9-253895F1C990}" srcOrd="0" destOrd="0" presId="urn:microsoft.com/office/officeart/2005/8/layout/hierarchy2"/>
    <dgm:cxn modelId="{75D57F6F-6A39-BD42-BC12-F9E32BDB9DB3}" type="presParOf" srcId="{746297E9-D609-9846-9B79-EB0C0AE050AA}" destId="{6D270FCD-9DC0-7644-B604-69818F48299F}" srcOrd="1" destOrd="0" presId="urn:microsoft.com/office/officeart/2005/8/layout/hierarchy2"/>
    <dgm:cxn modelId="{72BFF091-622A-3A45-87DF-58E706014C8F}" type="presParOf" srcId="{6D270FCD-9DC0-7644-B604-69818F48299F}" destId="{1C09001A-2849-4A4D-94C5-F2C6BED59D41}" srcOrd="0" destOrd="0" presId="urn:microsoft.com/office/officeart/2005/8/layout/hierarchy2"/>
    <dgm:cxn modelId="{20DE6C4D-4F7F-0B4A-A5C2-6787AB84E93C}" type="presParOf" srcId="{6D270FCD-9DC0-7644-B604-69818F48299F}" destId="{A8CE88F5-5EE6-0242-B388-953F540413DD}" srcOrd="1" destOrd="0" presId="urn:microsoft.com/office/officeart/2005/8/layout/hierarchy2"/>
    <dgm:cxn modelId="{D1C9F963-BB21-E147-9746-81B894E8592C}" type="presParOf" srcId="{E8E45460-D2A7-1B42-8BE7-7493870AE474}" destId="{D744E0A0-9CD4-0349-81A1-06E9ABD5088F}" srcOrd="4" destOrd="0" presId="urn:microsoft.com/office/officeart/2005/8/layout/hierarchy2"/>
    <dgm:cxn modelId="{97A02F95-C35D-E14A-8978-809879646772}" type="presParOf" srcId="{D744E0A0-9CD4-0349-81A1-06E9ABD5088F}" destId="{0462133B-C81B-254D-AA8A-87735C914EDC}" srcOrd="0" destOrd="0" presId="urn:microsoft.com/office/officeart/2005/8/layout/hierarchy2"/>
    <dgm:cxn modelId="{64C3A26C-B604-8B44-8D9A-DAB5D4D6DD7A}" type="presParOf" srcId="{E8E45460-D2A7-1B42-8BE7-7493870AE474}" destId="{009405B3-13D6-D147-B889-63D5325A4FD0}" srcOrd="5" destOrd="0" presId="urn:microsoft.com/office/officeart/2005/8/layout/hierarchy2"/>
    <dgm:cxn modelId="{44BED4F3-4D55-C242-AF4E-DDFE393D651B}" type="presParOf" srcId="{009405B3-13D6-D147-B889-63D5325A4FD0}" destId="{42611F7B-68AA-E140-B10B-ABAE254E8A47}" srcOrd="0" destOrd="0" presId="urn:microsoft.com/office/officeart/2005/8/layout/hierarchy2"/>
    <dgm:cxn modelId="{746FD1F0-F848-5343-8D07-38B187F92BAE}" type="presParOf" srcId="{009405B3-13D6-D147-B889-63D5325A4FD0}" destId="{B74577C8-F02A-3E44-A68D-10253745CF80}" srcOrd="1" destOrd="0" presId="urn:microsoft.com/office/officeart/2005/8/layout/hierarchy2"/>
    <dgm:cxn modelId="{A1B2C6DE-65D1-A84A-89C0-A4E9957899CD}" type="presParOf" srcId="{B74577C8-F02A-3E44-A68D-10253745CF80}" destId="{755779D5-4764-0845-B605-4F1DE3258990}" srcOrd="0" destOrd="0" presId="urn:microsoft.com/office/officeart/2005/8/layout/hierarchy2"/>
    <dgm:cxn modelId="{84614B38-9F6C-7E4E-8F69-7117C2126689}" type="presParOf" srcId="{755779D5-4764-0845-B605-4F1DE3258990}" destId="{26A3C420-4673-3B4E-A367-41F712D865A5}" srcOrd="0" destOrd="0" presId="urn:microsoft.com/office/officeart/2005/8/layout/hierarchy2"/>
    <dgm:cxn modelId="{1748E34A-79DC-F747-B623-9AFC9EF1A574}" type="presParOf" srcId="{B74577C8-F02A-3E44-A68D-10253745CF80}" destId="{E1E16D2F-34F1-4C4A-8B4E-E47C778C1000}" srcOrd="1" destOrd="0" presId="urn:microsoft.com/office/officeart/2005/8/layout/hierarchy2"/>
    <dgm:cxn modelId="{0ABA8086-B163-7348-85CD-95AAFBBC5D71}" type="presParOf" srcId="{E1E16D2F-34F1-4C4A-8B4E-E47C778C1000}" destId="{95110818-02E3-8546-BC84-DAE307510669}" srcOrd="0" destOrd="0" presId="urn:microsoft.com/office/officeart/2005/8/layout/hierarchy2"/>
    <dgm:cxn modelId="{D4B20EE0-290C-EA47-BD6E-A34B895AF824}" type="presParOf" srcId="{E1E16D2F-34F1-4C4A-8B4E-E47C778C1000}" destId="{C117C7ED-F89D-CE47-BD0C-EB4A629179D0}" srcOrd="1" destOrd="0" presId="urn:microsoft.com/office/officeart/2005/8/layout/hierarchy2"/>
    <dgm:cxn modelId="{D1F01A59-788E-704D-8518-0FC688569FF9}" type="presParOf" srcId="{C117C7ED-F89D-CE47-BD0C-EB4A629179D0}" destId="{274FC7D1-F3C2-864E-AE31-13F2437C85D9}" srcOrd="0" destOrd="0" presId="urn:microsoft.com/office/officeart/2005/8/layout/hierarchy2"/>
    <dgm:cxn modelId="{79E2AA0E-9979-0C47-B5F5-433E1F01E895}" type="presParOf" srcId="{274FC7D1-F3C2-864E-AE31-13F2437C85D9}" destId="{48C5D672-2678-4446-AE97-C13FD23FD635}" srcOrd="0" destOrd="0" presId="urn:microsoft.com/office/officeart/2005/8/layout/hierarchy2"/>
    <dgm:cxn modelId="{F8D68D59-7760-B743-91D3-2935DE4B14C5}" type="presParOf" srcId="{C117C7ED-F89D-CE47-BD0C-EB4A629179D0}" destId="{4D16371C-7957-6340-9F76-C36206FEC6C2}" srcOrd="1" destOrd="0" presId="urn:microsoft.com/office/officeart/2005/8/layout/hierarchy2"/>
    <dgm:cxn modelId="{E4F0767E-F467-D24D-8D72-359528D5E843}" type="presParOf" srcId="{4D16371C-7957-6340-9F76-C36206FEC6C2}" destId="{56125AB9-26C6-8844-8C4D-43367FDA2637}" srcOrd="0" destOrd="0" presId="urn:microsoft.com/office/officeart/2005/8/layout/hierarchy2"/>
    <dgm:cxn modelId="{6D3C891C-B3A1-324F-8C71-7A834E8A40FB}" type="presParOf" srcId="{4D16371C-7957-6340-9F76-C36206FEC6C2}" destId="{69683416-CF83-DC4B-A256-BA1FC62C76E0}" srcOrd="1" destOrd="0" presId="urn:microsoft.com/office/officeart/2005/8/layout/hierarchy2"/>
    <dgm:cxn modelId="{F3D3773E-B242-804D-BCE5-307626CAD8FC}" type="presParOf" srcId="{69683416-CF83-DC4B-A256-BA1FC62C76E0}" destId="{851E645A-6945-9145-BECA-8DA103A07572}" srcOrd="0" destOrd="0" presId="urn:microsoft.com/office/officeart/2005/8/layout/hierarchy2"/>
    <dgm:cxn modelId="{14B41AF4-62DA-4E4C-A447-526DD15B9E50}" type="presParOf" srcId="{851E645A-6945-9145-BECA-8DA103A07572}" destId="{1EF89A4B-50D3-1748-B8B6-E619CBB3693B}" srcOrd="0" destOrd="0" presId="urn:microsoft.com/office/officeart/2005/8/layout/hierarchy2"/>
    <dgm:cxn modelId="{A7992854-7F20-FB46-9DAF-53FCAD4E37CF}" type="presParOf" srcId="{69683416-CF83-DC4B-A256-BA1FC62C76E0}" destId="{EE9CC6DC-617C-4E4F-B9D7-4A02F64CA65F}" srcOrd="1" destOrd="0" presId="urn:microsoft.com/office/officeart/2005/8/layout/hierarchy2"/>
    <dgm:cxn modelId="{5FC4E4E0-94A7-DB43-BAE4-C278036D2EC6}" type="presParOf" srcId="{EE9CC6DC-617C-4E4F-B9D7-4A02F64CA65F}" destId="{D8A2BAD5-9A10-4447-BAF5-0B520938B254}" srcOrd="0" destOrd="0" presId="urn:microsoft.com/office/officeart/2005/8/layout/hierarchy2"/>
    <dgm:cxn modelId="{2F9CECEE-4AB7-AD40-97A4-3634964B5999}" type="presParOf" srcId="{EE9CC6DC-617C-4E4F-B9D7-4A02F64CA65F}" destId="{B8B30BDB-43C9-7E4B-A8F9-CEA29F4D5B66}" srcOrd="1" destOrd="0" presId="urn:microsoft.com/office/officeart/2005/8/layout/hierarchy2"/>
    <dgm:cxn modelId="{DA662600-2713-D544-8F7D-25FCB1CE9C8B}" type="presParOf" srcId="{69683416-CF83-DC4B-A256-BA1FC62C76E0}" destId="{70DEC1EC-CF22-C343-BB6C-5DF4A24A897C}" srcOrd="2" destOrd="0" presId="urn:microsoft.com/office/officeart/2005/8/layout/hierarchy2"/>
    <dgm:cxn modelId="{9AB23CF4-DC53-FF4E-A19A-04E2172403DD}" type="presParOf" srcId="{70DEC1EC-CF22-C343-BB6C-5DF4A24A897C}" destId="{3FF0FD78-060F-B14B-8E27-AF25AED731B5}" srcOrd="0" destOrd="0" presId="urn:microsoft.com/office/officeart/2005/8/layout/hierarchy2"/>
    <dgm:cxn modelId="{FA4AE209-5375-3646-93CC-09275CB123FA}" type="presParOf" srcId="{69683416-CF83-DC4B-A256-BA1FC62C76E0}" destId="{B32D1282-2F56-7D4A-A97D-5302E7E34F47}" srcOrd="3" destOrd="0" presId="urn:microsoft.com/office/officeart/2005/8/layout/hierarchy2"/>
    <dgm:cxn modelId="{1223099A-77AF-1045-86CF-84CF6D27F9E3}" type="presParOf" srcId="{B32D1282-2F56-7D4A-A97D-5302E7E34F47}" destId="{1CFE4EAD-98EB-0F46-8B4D-DAD9012C574F}" srcOrd="0" destOrd="0" presId="urn:microsoft.com/office/officeart/2005/8/layout/hierarchy2"/>
    <dgm:cxn modelId="{C0550BAF-214F-3640-A729-37F68642AF5E}" type="presParOf" srcId="{B32D1282-2F56-7D4A-A97D-5302E7E34F47}" destId="{8AA94100-B56A-4C46-A8B9-F9D770A75DAB}" srcOrd="1" destOrd="0" presId="urn:microsoft.com/office/officeart/2005/8/layout/hierarchy2"/>
    <dgm:cxn modelId="{A20A91B4-8B26-0E4A-A4BD-7E0306FD1C89}" type="presParOf" srcId="{C117C7ED-F89D-CE47-BD0C-EB4A629179D0}" destId="{7A020D54-A27C-8B48-897E-31DB675A0015}" srcOrd="2" destOrd="0" presId="urn:microsoft.com/office/officeart/2005/8/layout/hierarchy2"/>
    <dgm:cxn modelId="{AB9F43F2-E20E-4740-8CA7-B43E044CDE57}" type="presParOf" srcId="{7A020D54-A27C-8B48-897E-31DB675A0015}" destId="{A4CD8824-1E4A-864B-86C9-57C2C64EEC6C}" srcOrd="0" destOrd="0" presId="urn:microsoft.com/office/officeart/2005/8/layout/hierarchy2"/>
    <dgm:cxn modelId="{D0EEB0E2-6370-064C-AD9D-5ACA333434CE}" type="presParOf" srcId="{C117C7ED-F89D-CE47-BD0C-EB4A629179D0}" destId="{11720A68-9FBD-E440-A1AA-18736DE9BFBF}" srcOrd="3" destOrd="0" presId="urn:microsoft.com/office/officeart/2005/8/layout/hierarchy2"/>
    <dgm:cxn modelId="{7FBF48E6-EB8A-2849-8766-6D2F8AD39905}" type="presParOf" srcId="{11720A68-9FBD-E440-A1AA-18736DE9BFBF}" destId="{79BA0320-1543-A349-A3C5-7B50CD3385C0}" srcOrd="0" destOrd="0" presId="urn:microsoft.com/office/officeart/2005/8/layout/hierarchy2"/>
    <dgm:cxn modelId="{F2D411A8-5FC6-1447-974F-1772017D8C64}" type="presParOf" srcId="{11720A68-9FBD-E440-A1AA-18736DE9BFBF}" destId="{F44C4E0C-7EB3-F44F-B720-993E0AA305E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B35DC-069B-DB4C-9B9F-E3EF57EB15ED}">
      <dsp:nvSpPr>
        <dsp:cNvPr id="0" name=""/>
        <dsp:cNvSpPr/>
      </dsp:nvSpPr>
      <dsp:spPr>
        <a:xfrm>
          <a:off x="1993" y="121715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entity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16923" y="1232085"/>
        <a:ext cx="989663" cy="479901"/>
      </dsp:txXfrm>
    </dsp:sp>
    <dsp:sp modelId="{F8B17A97-F4A6-124D-B5F9-01218329EB07}">
      <dsp:nvSpPr>
        <dsp:cNvPr id="0" name=""/>
        <dsp:cNvSpPr/>
      </dsp:nvSpPr>
      <dsp:spPr>
        <a:xfrm>
          <a:off x="1021516" y="1457863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1215226" y="1461840"/>
        <a:ext cx="20390" cy="20390"/>
      </dsp:txXfrm>
    </dsp:sp>
    <dsp:sp modelId="{D6D696BE-1861-F746-BA3B-ADDD4791B059}">
      <dsp:nvSpPr>
        <dsp:cNvPr id="0" name=""/>
        <dsp:cNvSpPr/>
      </dsp:nvSpPr>
      <dsp:spPr>
        <a:xfrm>
          <a:off x="1429326" y="121715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 err="1"/>
            <a:t>physical_entity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1444256" y="1232085"/>
        <a:ext cx="989663" cy="479901"/>
      </dsp:txXfrm>
    </dsp:sp>
    <dsp:sp modelId="{7C58376C-65BB-A744-AA6C-19476D5DBAAE}">
      <dsp:nvSpPr>
        <dsp:cNvPr id="0" name=""/>
        <dsp:cNvSpPr/>
      </dsp:nvSpPr>
      <dsp:spPr>
        <a:xfrm>
          <a:off x="2448849" y="1457863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2642559" y="1461840"/>
        <a:ext cx="20390" cy="20390"/>
      </dsp:txXfrm>
    </dsp:sp>
    <dsp:sp modelId="{E0682BCD-3510-244C-8302-2F05F2EE23F3}">
      <dsp:nvSpPr>
        <dsp:cNvPr id="0" name=""/>
        <dsp:cNvSpPr/>
      </dsp:nvSpPr>
      <dsp:spPr>
        <a:xfrm>
          <a:off x="2856659" y="121715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 err="1"/>
            <a:t>causal_agent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2871589" y="1232085"/>
        <a:ext cx="989663" cy="479901"/>
      </dsp:txXfrm>
    </dsp:sp>
    <dsp:sp modelId="{094FAFA0-61BD-4B4A-BCEB-42A1601B3F35}">
      <dsp:nvSpPr>
        <dsp:cNvPr id="0" name=""/>
        <dsp:cNvSpPr/>
      </dsp:nvSpPr>
      <dsp:spPr>
        <a:xfrm>
          <a:off x="3876182" y="1457863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4069892" y="1461840"/>
        <a:ext cx="20390" cy="20390"/>
      </dsp:txXfrm>
    </dsp:sp>
    <dsp:sp modelId="{6DD67DA9-5B58-C240-8E13-0A3C05801723}">
      <dsp:nvSpPr>
        <dsp:cNvPr id="0" name=""/>
        <dsp:cNvSpPr/>
      </dsp:nvSpPr>
      <dsp:spPr>
        <a:xfrm>
          <a:off x="4283992" y="121715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person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4298922" y="1232085"/>
        <a:ext cx="989663" cy="479901"/>
      </dsp:txXfrm>
    </dsp:sp>
    <dsp:sp modelId="{5853D05A-5AE4-4841-AF0A-5A7CCED739D5}">
      <dsp:nvSpPr>
        <dsp:cNvPr id="0" name=""/>
        <dsp:cNvSpPr/>
      </dsp:nvSpPr>
      <dsp:spPr>
        <a:xfrm rot="17692822">
          <a:off x="5022769" y="1018194"/>
          <a:ext cx="969301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969301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5483187" y="1008133"/>
        <a:ext cx="48465" cy="48465"/>
      </dsp:txXfrm>
    </dsp:sp>
    <dsp:sp modelId="{531402B0-E885-1C40-A9D6-8E5B46084A61}">
      <dsp:nvSpPr>
        <dsp:cNvPr id="0" name=""/>
        <dsp:cNvSpPr/>
      </dsp:nvSpPr>
      <dsp:spPr>
        <a:xfrm>
          <a:off x="5711325" y="33781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worker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5726255" y="352745"/>
        <a:ext cx="989663" cy="479901"/>
      </dsp:txXfrm>
    </dsp:sp>
    <dsp:sp modelId="{EE76BAE6-658A-654D-B550-21153D154829}">
      <dsp:nvSpPr>
        <dsp:cNvPr id="0" name=""/>
        <dsp:cNvSpPr/>
      </dsp:nvSpPr>
      <dsp:spPr>
        <a:xfrm>
          <a:off x="6730848" y="578524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6924558" y="582501"/>
        <a:ext cx="20390" cy="20390"/>
      </dsp:txXfrm>
    </dsp:sp>
    <dsp:sp modelId="{18C8389D-12C7-4F4D-9C0C-8C6AE777FEB6}">
      <dsp:nvSpPr>
        <dsp:cNvPr id="0" name=""/>
        <dsp:cNvSpPr/>
      </dsp:nvSpPr>
      <dsp:spPr>
        <a:xfrm>
          <a:off x="7138658" y="33781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employee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7153588" y="352745"/>
        <a:ext cx="989663" cy="479901"/>
      </dsp:txXfrm>
    </dsp:sp>
    <dsp:sp modelId="{05FF2401-0F3C-C741-BD46-828438CFF618}">
      <dsp:nvSpPr>
        <dsp:cNvPr id="0" name=""/>
        <dsp:cNvSpPr/>
      </dsp:nvSpPr>
      <dsp:spPr>
        <a:xfrm>
          <a:off x="8158181" y="578524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8351891" y="582501"/>
        <a:ext cx="20390" cy="20390"/>
      </dsp:txXfrm>
    </dsp:sp>
    <dsp:sp modelId="{302CAE1C-8908-A14D-BF46-AB0660760647}">
      <dsp:nvSpPr>
        <dsp:cNvPr id="0" name=""/>
        <dsp:cNvSpPr/>
      </dsp:nvSpPr>
      <dsp:spPr>
        <a:xfrm>
          <a:off x="8565991" y="337815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deliveryman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8580921" y="352745"/>
        <a:ext cx="989663" cy="479901"/>
      </dsp:txXfrm>
    </dsp:sp>
    <dsp:sp modelId="{C589E9F2-3E82-7249-9019-9826572E00FC}">
      <dsp:nvSpPr>
        <dsp:cNvPr id="0" name=""/>
        <dsp:cNvSpPr/>
      </dsp:nvSpPr>
      <dsp:spPr>
        <a:xfrm>
          <a:off x="9585514" y="578524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9779224" y="582501"/>
        <a:ext cx="20390" cy="20390"/>
      </dsp:txXfrm>
    </dsp:sp>
    <dsp:sp modelId="{1E9A5F67-9B96-4E42-9D56-6765298CC551}">
      <dsp:nvSpPr>
        <dsp:cNvPr id="0" name=""/>
        <dsp:cNvSpPr/>
      </dsp:nvSpPr>
      <dsp:spPr>
        <a:xfrm>
          <a:off x="9993324" y="337815"/>
          <a:ext cx="1019523" cy="50976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mailman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10008254" y="352745"/>
        <a:ext cx="989663" cy="479901"/>
      </dsp:txXfrm>
    </dsp:sp>
    <dsp:sp modelId="{EE270EE1-17E7-624B-9324-6CEB8EA82561}">
      <dsp:nvSpPr>
        <dsp:cNvPr id="0" name=""/>
        <dsp:cNvSpPr/>
      </dsp:nvSpPr>
      <dsp:spPr>
        <a:xfrm rot="19457599">
          <a:off x="5256311" y="1311307"/>
          <a:ext cx="502218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502218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5494865" y="1312923"/>
        <a:ext cx="25110" cy="25110"/>
      </dsp:txXfrm>
    </dsp:sp>
    <dsp:sp modelId="{1774E248-1734-7F4F-873E-D964E7251BC4}">
      <dsp:nvSpPr>
        <dsp:cNvPr id="0" name=""/>
        <dsp:cNvSpPr/>
      </dsp:nvSpPr>
      <dsp:spPr>
        <a:xfrm>
          <a:off x="5711325" y="924042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enrollee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5726255" y="938972"/>
        <a:ext cx="989663" cy="479901"/>
      </dsp:txXfrm>
    </dsp:sp>
    <dsp:sp modelId="{6572CDFF-6E91-C24E-ABF9-8D4250A3834D}">
      <dsp:nvSpPr>
        <dsp:cNvPr id="0" name=""/>
        <dsp:cNvSpPr/>
      </dsp:nvSpPr>
      <dsp:spPr>
        <a:xfrm>
          <a:off x="6730848" y="1164750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6924558" y="1168727"/>
        <a:ext cx="20390" cy="20390"/>
      </dsp:txXfrm>
    </dsp:sp>
    <dsp:sp modelId="{1C09001A-2849-4A4D-94C5-F2C6BED59D41}">
      <dsp:nvSpPr>
        <dsp:cNvPr id="0" name=""/>
        <dsp:cNvSpPr/>
      </dsp:nvSpPr>
      <dsp:spPr>
        <a:xfrm>
          <a:off x="7138658" y="924042"/>
          <a:ext cx="1019523" cy="50976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student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7153588" y="938972"/>
        <a:ext cx="989663" cy="479901"/>
      </dsp:txXfrm>
    </dsp:sp>
    <dsp:sp modelId="{D744E0A0-9CD4-0349-81A1-06E9ABD5088F}">
      <dsp:nvSpPr>
        <dsp:cNvPr id="0" name=""/>
        <dsp:cNvSpPr/>
      </dsp:nvSpPr>
      <dsp:spPr>
        <a:xfrm rot="3907178">
          <a:off x="5022769" y="1897533"/>
          <a:ext cx="969301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969301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5483187" y="1887472"/>
        <a:ext cx="48465" cy="48465"/>
      </dsp:txXfrm>
    </dsp:sp>
    <dsp:sp modelId="{42611F7B-68AA-E140-B10B-ABAE254E8A47}">
      <dsp:nvSpPr>
        <dsp:cNvPr id="0" name=""/>
        <dsp:cNvSpPr/>
      </dsp:nvSpPr>
      <dsp:spPr>
        <a:xfrm>
          <a:off x="5711325" y="2096494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preserver</a:t>
          </a:r>
          <a:br>
            <a:rPr lang="en" sz="1100" b="0" kern="1200" dirty="0"/>
          </a:br>
          <a:r>
            <a:rPr lang="en" sz="1100" b="0" kern="1200" dirty="0"/>
            <a:t>.n.03</a:t>
          </a:r>
          <a:endParaRPr lang="ko-KR" altLang="en-US" sz="1100" kern="1200" dirty="0"/>
        </a:p>
      </dsp:txBody>
      <dsp:txXfrm>
        <a:off x="5726255" y="2111424"/>
        <a:ext cx="989663" cy="479901"/>
      </dsp:txXfrm>
    </dsp:sp>
    <dsp:sp modelId="{755779D5-4764-0845-B605-4F1DE3258990}">
      <dsp:nvSpPr>
        <dsp:cNvPr id="0" name=""/>
        <dsp:cNvSpPr/>
      </dsp:nvSpPr>
      <dsp:spPr>
        <a:xfrm>
          <a:off x="6730848" y="2337202"/>
          <a:ext cx="407809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407809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6924558" y="2341179"/>
        <a:ext cx="20390" cy="20390"/>
      </dsp:txXfrm>
    </dsp:sp>
    <dsp:sp modelId="{95110818-02E3-8546-BC84-DAE307510669}">
      <dsp:nvSpPr>
        <dsp:cNvPr id="0" name=""/>
        <dsp:cNvSpPr/>
      </dsp:nvSpPr>
      <dsp:spPr>
        <a:xfrm>
          <a:off x="7138658" y="2096494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defender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7153588" y="2111424"/>
        <a:ext cx="989663" cy="479901"/>
      </dsp:txXfrm>
    </dsp:sp>
    <dsp:sp modelId="{274FC7D1-F3C2-864E-AE31-13F2437C85D9}">
      <dsp:nvSpPr>
        <dsp:cNvPr id="0" name=""/>
        <dsp:cNvSpPr/>
      </dsp:nvSpPr>
      <dsp:spPr>
        <a:xfrm rot="19457599">
          <a:off x="8110977" y="2190646"/>
          <a:ext cx="502218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502218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8349531" y="2192263"/>
        <a:ext cx="25110" cy="25110"/>
      </dsp:txXfrm>
    </dsp:sp>
    <dsp:sp modelId="{56125AB9-26C6-8844-8C4D-43367FDA2637}">
      <dsp:nvSpPr>
        <dsp:cNvPr id="0" name=""/>
        <dsp:cNvSpPr/>
      </dsp:nvSpPr>
      <dsp:spPr>
        <a:xfrm>
          <a:off x="8565991" y="1803381"/>
          <a:ext cx="1019523" cy="5097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lawman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8580921" y="1818311"/>
        <a:ext cx="989663" cy="479901"/>
      </dsp:txXfrm>
    </dsp:sp>
    <dsp:sp modelId="{851E645A-6945-9145-BECA-8DA103A07572}">
      <dsp:nvSpPr>
        <dsp:cNvPr id="0" name=""/>
        <dsp:cNvSpPr/>
      </dsp:nvSpPr>
      <dsp:spPr>
        <a:xfrm rot="19457599">
          <a:off x="9538310" y="1897533"/>
          <a:ext cx="502218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502218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9776864" y="1899150"/>
        <a:ext cx="25110" cy="25110"/>
      </dsp:txXfrm>
    </dsp:sp>
    <dsp:sp modelId="{D8A2BAD5-9A10-4447-BAF5-0B520938B254}">
      <dsp:nvSpPr>
        <dsp:cNvPr id="0" name=""/>
        <dsp:cNvSpPr/>
      </dsp:nvSpPr>
      <dsp:spPr>
        <a:xfrm>
          <a:off x="9993324" y="1510268"/>
          <a:ext cx="1019523" cy="50976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sheriff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10008254" y="1525198"/>
        <a:ext cx="989663" cy="479901"/>
      </dsp:txXfrm>
    </dsp:sp>
    <dsp:sp modelId="{70DEC1EC-CF22-C343-BB6C-5DF4A24A897C}">
      <dsp:nvSpPr>
        <dsp:cNvPr id="0" name=""/>
        <dsp:cNvSpPr/>
      </dsp:nvSpPr>
      <dsp:spPr>
        <a:xfrm rot="2142401">
          <a:off x="9538310" y="2190646"/>
          <a:ext cx="502218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502218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9776864" y="2192263"/>
        <a:ext cx="25110" cy="25110"/>
      </dsp:txXfrm>
    </dsp:sp>
    <dsp:sp modelId="{1CFE4EAD-98EB-0F46-8B4D-DAD9012C574F}">
      <dsp:nvSpPr>
        <dsp:cNvPr id="0" name=""/>
        <dsp:cNvSpPr/>
      </dsp:nvSpPr>
      <dsp:spPr>
        <a:xfrm>
          <a:off x="9993324" y="2096494"/>
          <a:ext cx="1019523" cy="50976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policeman</a:t>
          </a:r>
          <a:br>
            <a:rPr lang="en" sz="1100" b="0" kern="1200" dirty="0"/>
          </a:br>
          <a:r>
            <a:rPr lang="en" sz="1100" b="0" kern="1200" dirty="0"/>
            <a:t>.n.01</a:t>
          </a:r>
          <a:endParaRPr lang="ko-KR" altLang="en-US" sz="1100" kern="1200" dirty="0"/>
        </a:p>
      </dsp:txBody>
      <dsp:txXfrm>
        <a:off x="10008254" y="2111424"/>
        <a:ext cx="989663" cy="479901"/>
      </dsp:txXfrm>
    </dsp:sp>
    <dsp:sp modelId="{7A020D54-A27C-8B48-897E-31DB675A0015}">
      <dsp:nvSpPr>
        <dsp:cNvPr id="0" name=""/>
        <dsp:cNvSpPr/>
      </dsp:nvSpPr>
      <dsp:spPr>
        <a:xfrm rot="2142401">
          <a:off x="8110977" y="2483759"/>
          <a:ext cx="502218" cy="28344"/>
        </a:xfrm>
        <a:custGeom>
          <a:avLst/>
          <a:gdLst/>
          <a:ahLst/>
          <a:cxnLst/>
          <a:rect l="0" t="0" r="0" b="0"/>
          <a:pathLst>
            <a:path>
              <a:moveTo>
                <a:pt x="0" y="14172"/>
              </a:moveTo>
              <a:lnTo>
                <a:pt x="502218" y="14172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400" kern="1200"/>
        </a:p>
      </dsp:txBody>
      <dsp:txXfrm>
        <a:off x="8349531" y="2485376"/>
        <a:ext cx="25110" cy="25110"/>
      </dsp:txXfrm>
    </dsp:sp>
    <dsp:sp modelId="{79BA0320-1543-A349-A3C5-7B50CD3385C0}">
      <dsp:nvSpPr>
        <dsp:cNvPr id="0" name=""/>
        <dsp:cNvSpPr/>
      </dsp:nvSpPr>
      <dsp:spPr>
        <a:xfrm>
          <a:off x="8565991" y="2389607"/>
          <a:ext cx="1019523" cy="50976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100" b="0" kern="1200" dirty="0"/>
            <a:t>fireman</a:t>
          </a:r>
          <a:br>
            <a:rPr lang="en" sz="1100" b="0" kern="1200" dirty="0"/>
          </a:br>
          <a:r>
            <a:rPr lang="en" sz="1100" b="0" kern="1200" dirty="0"/>
            <a:t>.n.04</a:t>
          </a:r>
          <a:endParaRPr lang="ko-KR" altLang="en-US" sz="1100" kern="1200" dirty="0"/>
        </a:p>
      </dsp:txBody>
      <dsp:txXfrm>
        <a:off x="8580921" y="2404537"/>
        <a:ext cx="989663" cy="47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2018. 10. 8.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8.png"/><Relationship Id="rId10" Type="http://schemas.openxmlformats.org/officeDocument/2006/relationships/image" Target="../media/image113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0.png"/><Relationship Id="rId5" Type="http://schemas.openxmlformats.org/officeDocument/2006/relationships/image" Target="../media/image410.png"/><Relationship Id="rId10" Type="http://schemas.openxmlformats.org/officeDocument/2006/relationships/image" Target="../media/image93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13" Type="http://schemas.openxmlformats.org/officeDocument/2006/relationships/image" Target="../media/image134.png"/><Relationship Id="rId3" Type="http://schemas.openxmlformats.org/officeDocument/2006/relationships/image" Target="../media/image1210.png"/><Relationship Id="rId7" Type="http://schemas.openxmlformats.org/officeDocument/2006/relationships/image" Target="../media/image1250.png"/><Relationship Id="rId12" Type="http://schemas.openxmlformats.org/officeDocument/2006/relationships/image" Target="../media/image133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32.png"/><Relationship Id="rId5" Type="http://schemas.openxmlformats.org/officeDocument/2006/relationships/image" Target="../media/image1230.png"/><Relationship Id="rId10" Type="http://schemas.openxmlformats.org/officeDocument/2006/relationships/image" Target="../media/image1310.png"/><Relationship Id="rId4" Type="http://schemas.openxmlformats.org/officeDocument/2006/relationships/image" Target="../media/image1220.png"/><Relationship Id="rId9" Type="http://schemas.openxmlformats.org/officeDocument/2006/relationships/image" Target="../media/image1290.png"/><Relationship Id="rId1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5A225A5-462B-8744-9DEF-3EEB81FCE3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1161" y="1374950"/>
            <a:ext cx="38608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8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B65B3E-C044-0D44-8482-069275642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701" y="1909556"/>
            <a:ext cx="10515600" cy="33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4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65DA07C-CAFD-A44C-A985-ACB620200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496" y="1813677"/>
            <a:ext cx="6350000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893A9-18C8-BF41-A785-98573BB538C9}"/>
              </a:ext>
            </a:extLst>
          </p:cNvPr>
          <p:cNvSpPr txBox="1"/>
          <p:nvPr/>
        </p:nvSpPr>
        <p:spPr>
          <a:xfrm>
            <a:off x="3216373" y="4978217"/>
            <a:ext cx="29813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Encoder</a:t>
            </a:r>
          </a:p>
          <a:p>
            <a:pPr algn="ctr"/>
            <a:r>
              <a:rPr kumimoji="1" lang="en-US" altLang="ko-KR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(Dimension Reduction)</a:t>
            </a:r>
            <a:endParaRPr kumimoji="1" lang="ko-KR" altLang="en-US" sz="20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C218E0C-49F0-E643-A7E0-F7E1E17F29D4}"/>
              </a:ext>
            </a:extLst>
          </p:cNvPr>
          <p:cNvSpPr/>
          <p:nvPr/>
        </p:nvSpPr>
        <p:spPr>
          <a:xfrm>
            <a:off x="3863994" y="1638446"/>
            <a:ext cx="1686089" cy="316454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399D94F-CD08-7F42-B143-D1A6AC1AF19B}"/>
              </a:ext>
            </a:extLst>
          </p:cNvPr>
          <p:cNvSpPr/>
          <p:nvPr/>
        </p:nvSpPr>
        <p:spPr>
          <a:xfrm>
            <a:off x="6320323" y="1638446"/>
            <a:ext cx="1686089" cy="3164540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04C1C-A967-0044-B28E-0FBE92DB65BB}"/>
              </a:ext>
            </a:extLst>
          </p:cNvPr>
          <p:cNvSpPr txBox="1"/>
          <p:nvPr/>
        </p:nvSpPr>
        <p:spPr>
          <a:xfrm>
            <a:off x="6068323" y="4970420"/>
            <a:ext cx="219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Decoder</a:t>
            </a:r>
          </a:p>
          <a:p>
            <a:pPr algn="ctr"/>
            <a:r>
              <a:rPr kumimoji="1" lang="en-US" altLang="ko-KR" sz="20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(Reconstruction)</a:t>
            </a:r>
            <a:endParaRPr kumimoji="1" lang="ko-KR" altLang="en-US" sz="2000" b="1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270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9B6CDD5-DF80-3F43-8632-10C01654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374" y="1659299"/>
            <a:ext cx="6350000" cy="318770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808832E-FB51-764F-8579-99E7EC3FEB3D}"/>
              </a:ext>
            </a:extLst>
          </p:cNvPr>
          <p:cNvSpPr/>
          <p:nvPr/>
        </p:nvSpPr>
        <p:spPr>
          <a:xfrm>
            <a:off x="5853440" y="2792913"/>
            <a:ext cx="332440" cy="5109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59EA8-7A8A-1B47-94EA-2B85D4AEF0ED}"/>
              </a:ext>
            </a:extLst>
          </p:cNvPr>
          <p:cNvSpPr txBox="1"/>
          <p:nvPr/>
        </p:nvSpPr>
        <p:spPr>
          <a:xfrm>
            <a:off x="4955907" y="1783769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Manifold?</a:t>
            </a:r>
            <a:endParaRPr kumimoji="1" lang="ko-KR" altLang="en-US" sz="32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62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6363307-18D5-8249-B466-1CDD2516D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7081" y="1589638"/>
            <a:ext cx="3860800" cy="3898900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8DC6B19C-7B6A-7541-8C69-F90939FC6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50" r="87976" b="34065"/>
          <a:stretch/>
        </p:blipFill>
        <p:spPr>
          <a:xfrm>
            <a:off x="8743752" y="4342877"/>
            <a:ext cx="763494" cy="1057835"/>
          </a:xfrm>
          <a:prstGeom prst="rect">
            <a:avLst/>
          </a:prstGeo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F678A9B9-4EA8-0B44-B640-4175B0ED9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47" t="32750" b="34065"/>
          <a:stretch/>
        </p:blipFill>
        <p:spPr>
          <a:xfrm>
            <a:off x="7103210" y="2899560"/>
            <a:ext cx="835212" cy="1057835"/>
          </a:xfrm>
          <a:prstGeom prst="rect">
            <a:avLst/>
          </a:prstGeom>
        </p:spPr>
      </p:pic>
      <p:sp>
        <p:nvSpPr>
          <p:cNvPr id="7" name="연결자 6">
            <a:extLst>
              <a:ext uri="{FF2B5EF4-FFF2-40B4-BE49-F238E27FC236}">
                <a16:creationId xmlns:a16="http://schemas.microsoft.com/office/drawing/2014/main" id="{4D825AD5-F1D4-CD42-A3DF-860EC1308932}"/>
              </a:ext>
            </a:extLst>
          </p:cNvPr>
          <p:cNvSpPr/>
          <p:nvPr/>
        </p:nvSpPr>
        <p:spPr>
          <a:xfrm rot="5400000">
            <a:off x="5906164" y="4434159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연결자 7">
            <a:extLst>
              <a:ext uri="{FF2B5EF4-FFF2-40B4-BE49-F238E27FC236}">
                <a16:creationId xmlns:a16="http://schemas.microsoft.com/office/drawing/2014/main" id="{71EBD6FF-0E4C-CA4E-B417-700D2A81D91F}"/>
              </a:ext>
            </a:extLst>
          </p:cNvPr>
          <p:cNvSpPr/>
          <p:nvPr/>
        </p:nvSpPr>
        <p:spPr>
          <a:xfrm rot="5400000">
            <a:off x="6721952" y="4818492"/>
            <a:ext cx="106603" cy="106603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0070C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5D25664-F117-E34E-A9E7-67FAA929DF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828555" y="4871795"/>
            <a:ext cx="1915197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53BAC2-828A-0847-9F01-834D64BFEA22}"/>
              </a:ext>
            </a:extLst>
          </p:cNvPr>
          <p:cNvCxnSpPr>
            <a:cxnSpLocks/>
          </p:cNvCxnSpPr>
          <p:nvPr/>
        </p:nvCxnSpPr>
        <p:spPr>
          <a:xfrm flipH="1">
            <a:off x="6012767" y="3724313"/>
            <a:ext cx="1090443" cy="709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9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0FEB5B4-9501-1F4B-B038-BE02CC871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8328" y="829616"/>
            <a:ext cx="3860800" cy="3898900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FA4E603C-7E0B-B24A-9ED3-8FFE8D3A3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50" r="87976" b="34065"/>
          <a:stretch/>
        </p:blipFill>
        <p:spPr>
          <a:xfrm>
            <a:off x="8624999" y="3582855"/>
            <a:ext cx="763494" cy="1057835"/>
          </a:xfrm>
          <a:prstGeom prst="rect">
            <a:avLst/>
          </a:prstGeo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B3341E0C-8FC6-A647-85EB-891AD5C2B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47" t="32750" b="34065"/>
          <a:stretch/>
        </p:blipFill>
        <p:spPr>
          <a:xfrm>
            <a:off x="6984457" y="2139538"/>
            <a:ext cx="835212" cy="1057835"/>
          </a:xfrm>
          <a:prstGeom prst="rect">
            <a:avLst/>
          </a:prstGeom>
        </p:spPr>
      </p:pic>
      <p:sp>
        <p:nvSpPr>
          <p:cNvPr id="7" name="연결자 6">
            <a:extLst>
              <a:ext uri="{FF2B5EF4-FFF2-40B4-BE49-F238E27FC236}">
                <a16:creationId xmlns:a16="http://schemas.microsoft.com/office/drawing/2014/main" id="{5E8A4F57-E55B-2742-98A7-1C3C7D93167C}"/>
              </a:ext>
            </a:extLst>
          </p:cNvPr>
          <p:cNvSpPr/>
          <p:nvPr/>
        </p:nvSpPr>
        <p:spPr>
          <a:xfrm rot="5400000">
            <a:off x="5787411" y="367413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연결자 7">
            <a:extLst>
              <a:ext uri="{FF2B5EF4-FFF2-40B4-BE49-F238E27FC236}">
                <a16:creationId xmlns:a16="http://schemas.microsoft.com/office/drawing/2014/main" id="{A909D107-FE68-4043-A42D-17894C432A4C}"/>
              </a:ext>
            </a:extLst>
          </p:cNvPr>
          <p:cNvSpPr/>
          <p:nvPr/>
        </p:nvSpPr>
        <p:spPr>
          <a:xfrm rot="5400000">
            <a:off x="6603199" y="4058470"/>
            <a:ext cx="106603" cy="106603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494F70C-2BA2-2D41-991B-F7F40EC213D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709802" y="4111773"/>
            <a:ext cx="1915197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CB4F3E3-9F51-2547-B555-AE6D5B2A0BB8}"/>
              </a:ext>
            </a:extLst>
          </p:cNvPr>
          <p:cNvCxnSpPr>
            <a:cxnSpLocks/>
          </p:cNvCxnSpPr>
          <p:nvPr/>
        </p:nvCxnSpPr>
        <p:spPr>
          <a:xfrm flipH="1">
            <a:off x="5894014" y="2964291"/>
            <a:ext cx="1090443" cy="709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702735-F3FF-CC4A-B037-8202A8B79191}"/>
              </a:ext>
            </a:extLst>
          </p:cNvPr>
          <p:cNvCxnSpPr>
            <a:cxnSpLocks/>
          </p:cNvCxnSpPr>
          <p:nvPr/>
        </p:nvCxnSpPr>
        <p:spPr>
          <a:xfrm>
            <a:off x="5918953" y="3752439"/>
            <a:ext cx="639790" cy="31434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F71C5-5AD4-8440-BCC1-B7E1DB465A34}"/>
              </a:ext>
            </a:extLst>
          </p:cNvPr>
          <p:cNvSpPr txBox="1"/>
          <p:nvPr/>
        </p:nvSpPr>
        <p:spPr>
          <a:xfrm>
            <a:off x="5365264" y="4097173"/>
            <a:ext cx="20073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Reconstruction</a:t>
            </a:r>
          </a:p>
          <a:p>
            <a:pPr algn="ctr"/>
            <a:r>
              <a:rPr kumimoji="1" lang="en-US" altLang="ko-KR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Error:</a:t>
            </a:r>
          </a:p>
          <a:p>
            <a:pPr algn="ctr"/>
            <a:r>
              <a:rPr kumimoji="1" lang="en-US" altLang="ko-KR" sz="20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MSE Loss</a:t>
            </a:r>
            <a:endParaRPr kumimoji="1" lang="ko-KR" altLang="en-US" sz="2000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29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6BEF5C0-5292-F64F-8880-EA09EDF66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41808"/>
              </p:ext>
            </p:extLst>
          </p:nvPr>
        </p:nvGraphicFramePr>
        <p:xfrm>
          <a:off x="6782131" y="1764695"/>
          <a:ext cx="42619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192">
                  <a:extLst>
                    <a:ext uri="{9D8B030D-6E8A-4147-A177-3AD203B41FA5}">
                      <a16:colId xmlns:a16="http://schemas.microsoft.com/office/drawing/2014/main" val="2339815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030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79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64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6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572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5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17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6028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93A2F54-65D2-B74D-9FF8-3DEFCDB02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829571"/>
              </p:ext>
            </p:extLst>
          </p:nvPr>
        </p:nvGraphicFramePr>
        <p:xfrm>
          <a:off x="2138879" y="2135535"/>
          <a:ext cx="341877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347">
                  <a:extLst>
                    <a:ext uri="{9D8B030D-6E8A-4147-A177-3AD203B41FA5}">
                      <a16:colId xmlns:a16="http://schemas.microsoft.com/office/drawing/2014/main" val="2518911283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2254559858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2025103548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464522541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1379354482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3687121989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294899064"/>
                    </a:ext>
                  </a:extLst>
                </a:gridCol>
                <a:gridCol w="427347">
                  <a:extLst>
                    <a:ext uri="{9D8B030D-6E8A-4147-A177-3AD203B41FA5}">
                      <a16:colId xmlns:a16="http://schemas.microsoft.com/office/drawing/2014/main" val="1238404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8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06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16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559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330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640A86-409E-E047-AD30-A090878B2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498681"/>
              </p:ext>
            </p:extLst>
          </p:nvPr>
        </p:nvGraphicFramePr>
        <p:xfrm>
          <a:off x="8494815" y="2133512"/>
          <a:ext cx="42619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192">
                  <a:extLst>
                    <a:ext uri="{9D8B030D-6E8A-4147-A177-3AD203B41FA5}">
                      <a16:colId xmlns:a16="http://schemas.microsoft.com/office/drawing/2014/main" val="396957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8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3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02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17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50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816104"/>
                  </a:ext>
                </a:extLst>
              </a:tr>
            </a:tbl>
          </a:graphicData>
        </a:graphic>
      </p:graphicFrame>
      <p:sp>
        <p:nvSpPr>
          <p:cNvPr id="7" name="곱하기 6">
            <a:extLst>
              <a:ext uri="{FF2B5EF4-FFF2-40B4-BE49-F238E27FC236}">
                <a16:creationId xmlns:a16="http://schemas.microsoft.com/office/drawing/2014/main" id="{D687CF0C-5215-EF45-909B-394CFA988A38}"/>
              </a:ext>
            </a:extLst>
          </p:cNvPr>
          <p:cNvSpPr/>
          <p:nvPr/>
        </p:nvSpPr>
        <p:spPr>
          <a:xfrm>
            <a:off x="5712693" y="2790855"/>
            <a:ext cx="914400" cy="914400"/>
          </a:xfrm>
          <a:prstGeom prst="mathMultiply">
            <a:avLst>
              <a:gd name="adj1" fmla="val 1572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등호 7">
            <a:extLst>
              <a:ext uri="{FF2B5EF4-FFF2-40B4-BE49-F238E27FC236}">
                <a16:creationId xmlns:a16="http://schemas.microsoft.com/office/drawing/2014/main" id="{B4C66DBC-66E1-8F4F-9091-1EC7E45EDAA9}"/>
              </a:ext>
            </a:extLst>
          </p:cNvPr>
          <p:cNvSpPr/>
          <p:nvPr/>
        </p:nvSpPr>
        <p:spPr>
          <a:xfrm>
            <a:off x="7394369" y="2790855"/>
            <a:ext cx="914400" cy="914400"/>
          </a:xfrm>
          <a:prstGeom prst="mathEqual">
            <a:avLst>
              <a:gd name="adj1" fmla="val 15728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" name="왼쪽 중괄호[L] 8">
            <a:extLst>
              <a:ext uri="{FF2B5EF4-FFF2-40B4-BE49-F238E27FC236}">
                <a16:creationId xmlns:a16="http://schemas.microsoft.com/office/drawing/2014/main" id="{5BC29F15-BD1E-FF4E-B8F9-A9A5156C1251}"/>
              </a:ext>
            </a:extLst>
          </p:cNvPr>
          <p:cNvSpPr/>
          <p:nvPr/>
        </p:nvSpPr>
        <p:spPr>
          <a:xfrm>
            <a:off x="1543792" y="2133512"/>
            <a:ext cx="486765" cy="22250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왼쪽 중괄호[L] 9">
            <a:extLst>
              <a:ext uri="{FF2B5EF4-FFF2-40B4-BE49-F238E27FC236}">
                <a16:creationId xmlns:a16="http://schemas.microsoft.com/office/drawing/2014/main" id="{F13A4686-BFDF-CD40-8872-5837B507AF07}"/>
              </a:ext>
            </a:extLst>
          </p:cNvPr>
          <p:cNvSpPr/>
          <p:nvPr/>
        </p:nvSpPr>
        <p:spPr>
          <a:xfrm rot="5400000">
            <a:off x="3604885" y="55307"/>
            <a:ext cx="486765" cy="3418778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578345A3-2B8D-FA41-8DFD-618201E59BAA}"/>
              </a:ext>
            </a:extLst>
          </p:cNvPr>
          <p:cNvSpPr/>
          <p:nvPr/>
        </p:nvSpPr>
        <p:spPr>
          <a:xfrm rot="10800000">
            <a:off x="9012053" y="2133512"/>
            <a:ext cx="486765" cy="22250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61165-DA56-C342-9C55-EE44C9FAAE27}"/>
              </a:ext>
            </a:extLst>
          </p:cNvPr>
          <p:cNvSpPr txBox="1"/>
          <p:nvPr/>
        </p:nvSpPr>
        <p:spPr>
          <a:xfrm>
            <a:off x="3628495" y="1088253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|V|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25430-9372-0747-97CA-32E657C15FAA}"/>
              </a:ext>
            </a:extLst>
          </p:cNvPr>
          <p:cNvSpPr txBox="1"/>
          <p:nvPr/>
        </p:nvSpPr>
        <p:spPr>
          <a:xfrm>
            <a:off x="9519650" y="2922866"/>
            <a:ext cx="137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Embedding</a:t>
            </a:r>
          </a:p>
          <a:p>
            <a:pPr algn="ctr"/>
            <a:r>
              <a:rPr kumimoji="1" lang="en-US" altLang="ko-KR" dirty="0"/>
              <a:t>Vector Size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DC60BA-5E75-0449-938B-0C7E46D8FF32}"/>
              </a:ext>
            </a:extLst>
          </p:cNvPr>
          <p:cNvSpPr txBox="1"/>
          <p:nvPr/>
        </p:nvSpPr>
        <p:spPr>
          <a:xfrm>
            <a:off x="212698" y="2922865"/>
            <a:ext cx="137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Embedding</a:t>
            </a:r>
          </a:p>
          <a:p>
            <a:pPr algn="ctr"/>
            <a:r>
              <a:rPr kumimoji="1" lang="en-US" altLang="ko-KR" dirty="0"/>
              <a:t>Vector Size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4FE23-D87B-8348-BCE5-528E5E9A21C1}"/>
              </a:ext>
            </a:extLst>
          </p:cNvPr>
          <p:cNvSpPr txBox="1"/>
          <p:nvPr/>
        </p:nvSpPr>
        <p:spPr>
          <a:xfrm>
            <a:off x="6091742" y="4731415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One-hot Vector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76807-AEEB-F14D-B5C0-732782836782}"/>
              </a:ext>
            </a:extLst>
          </p:cNvPr>
          <p:cNvSpPr txBox="1"/>
          <p:nvPr/>
        </p:nvSpPr>
        <p:spPr>
          <a:xfrm>
            <a:off x="2431436" y="4546749"/>
            <a:ext cx="28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Embedding Layer Weight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DD4C20-6548-5E46-859E-31CFD343C476}"/>
              </a:ext>
            </a:extLst>
          </p:cNvPr>
          <p:cNvSpPr txBox="1"/>
          <p:nvPr/>
        </p:nvSpPr>
        <p:spPr>
          <a:xfrm>
            <a:off x="7666381" y="4478550"/>
            <a:ext cx="211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Embedding Vector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28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E77F8B1-ABC9-BB4E-A74C-18D6E9ACEE17}"/>
              </a:ext>
            </a:extLst>
          </p:cNvPr>
          <p:cNvSpPr/>
          <p:nvPr/>
        </p:nvSpPr>
        <p:spPr>
          <a:xfrm>
            <a:off x="4064000" y="4307840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6358AA-C3C4-4144-9930-D174C6A89790}"/>
              </a:ext>
            </a:extLst>
          </p:cNvPr>
          <p:cNvSpPr/>
          <p:nvPr/>
        </p:nvSpPr>
        <p:spPr>
          <a:xfrm>
            <a:off x="5740400" y="430784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3677A9-ADBE-944A-93D2-468C356EFD2F}"/>
              </a:ext>
            </a:extLst>
          </p:cNvPr>
          <p:cNvGrpSpPr/>
          <p:nvPr/>
        </p:nvGrpSpPr>
        <p:grpSpPr>
          <a:xfrm>
            <a:off x="4867228" y="3078480"/>
            <a:ext cx="567784" cy="497840"/>
            <a:chOff x="4618308" y="1910080"/>
            <a:chExt cx="567784" cy="4978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7788AD-2B07-A441-8E7A-B8646121471C}"/>
                </a:ext>
              </a:extLst>
            </p:cNvPr>
            <p:cNvSpPr/>
            <p:nvPr/>
          </p:nvSpPr>
          <p:spPr>
            <a:xfrm>
              <a:off x="4653280" y="1910080"/>
              <a:ext cx="497840" cy="497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65D18-2CF1-7649-A915-A18F99F1B402}"/>
                </a:ext>
              </a:extLst>
            </p:cNvPr>
            <p:cNvSpPr txBox="1"/>
            <p:nvPr/>
          </p:nvSpPr>
          <p:spPr>
            <a:xfrm>
              <a:off x="4618308" y="1974334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x+y</a:t>
              </a:r>
              <a:endParaRPr kumimoji="1"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D6AC4B14-381F-1D45-8663-335EF3116662}"/>
              </a:ext>
            </a:extLst>
          </p:cNvPr>
          <p:cNvSpPr/>
          <p:nvPr/>
        </p:nvSpPr>
        <p:spPr>
          <a:xfrm>
            <a:off x="5740400" y="184912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A8E0CC-2577-6A4E-9F75-50BEBA0079CB}"/>
              </a:ext>
            </a:extLst>
          </p:cNvPr>
          <p:cNvSpPr/>
          <p:nvPr/>
        </p:nvSpPr>
        <p:spPr>
          <a:xfrm>
            <a:off x="6583092" y="3076694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105FB2-5846-1B4E-A049-BFD15F42659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4312920" y="3576320"/>
            <a:ext cx="83820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47E177-F433-A24C-B164-167C4F374B6F}"/>
              </a:ext>
            </a:extLst>
          </p:cNvPr>
          <p:cNvCxnSpPr>
            <a:cxnSpLocks/>
            <a:stCxn id="5" idx="0"/>
            <a:endCxn id="6" idx="4"/>
          </p:cNvCxnSpPr>
          <p:nvPr/>
        </p:nvCxnSpPr>
        <p:spPr>
          <a:xfrm flipH="1" flipV="1">
            <a:off x="5151120" y="357632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071F85-01C4-164F-8706-38BA8F81B31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5151120" y="234696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AF4EB3-E09B-9846-A806-C87A21B0BFC1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5989320" y="2346960"/>
            <a:ext cx="842692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7283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134765BC-6085-964C-BEAF-BC19DF765F04}"/>
              </a:ext>
            </a:extLst>
          </p:cNvPr>
          <p:cNvSpPr/>
          <p:nvPr/>
        </p:nvSpPr>
        <p:spPr>
          <a:xfrm>
            <a:off x="3435927" y="969818"/>
            <a:ext cx="5327029" cy="44057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/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𝑓𝑜𝑟𝑔𝑒𝑡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/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/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  <a:blipFill>
                <a:blip r:embed="rId5"/>
                <a:stretch>
                  <a:fillRect l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/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  <a:blipFill>
                <a:blip r:embed="rId8"/>
                <a:stretch>
                  <a:fillRect l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/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/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/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  <a:blipFill>
                <a:blip r:embed="rId11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/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  <a:blipFill>
                <a:blip r:embed="rId12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/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  <a:blipFill>
                <a:blip r:embed="rId13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DE192BF-CA90-E840-9945-777459283859}"/>
              </a:ext>
            </a:extLst>
          </p:cNvPr>
          <p:cNvCxnSpPr>
            <a:stCxn id="9" idx="6"/>
            <a:endCxn id="4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DED09F-62AC-984B-9815-046C7A23F3B1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D7748923-38A4-BB4F-9AC6-779FBA3D4754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>
            <a:off x="3179616" y="3207354"/>
            <a:ext cx="980201" cy="817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/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8404AD5-7DEB-814A-BE1C-1155FE822C85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 rot="16200000" flipV="1">
            <a:off x="3571012" y="4613579"/>
            <a:ext cx="1697156" cy="519546"/>
          </a:xfrm>
          <a:prstGeom prst="bentConnector4">
            <a:avLst>
              <a:gd name="adj1" fmla="val 30816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3BDB26-EAC0-CB49-B8D7-046CC70FB825}"/>
              </a:ext>
            </a:extLst>
          </p:cNvPr>
          <p:cNvCxnSpPr>
            <a:cxnSpLocks/>
            <a:stCxn id="23" idx="3"/>
            <a:endCxn id="14" idx="2"/>
          </p:cNvCxnSpPr>
          <p:nvPr/>
        </p:nvCxnSpPr>
        <p:spPr>
          <a:xfrm flipV="1">
            <a:off x="5198908" y="4021331"/>
            <a:ext cx="292657" cy="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/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9EFE10-710C-E74A-B88D-23D10C4D6EE7}"/>
              </a:ext>
            </a:extLst>
          </p:cNvPr>
          <p:cNvCxnSpPr>
            <a:cxnSpLocks/>
            <a:stCxn id="4" idx="3"/>
            <a:endCxn id="39" idx="2"/>
          </p:cNvCxnSpPr>
          <p:nvPr/>
        </p:nvCxnSpPr>
        <p:spPr>
          <a:xfrm flipV="1">
            <a:off x="5198908" y="4752132"/>
            <a:ext cx="9871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1FB958-FBC4-8747-809E-E7863BABE269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5202391" y="2403789"/>
            <a:ext cx="290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08E5C6-260E-1C44-89C1-D2811AD0E27E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5198908" y="3207352"/>
            <a:ext cx="16278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1D8D59D-6247-1D44-82D2-233CE9D78F3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 flipV="1">
            <a:off x="3179616" y="3207353"/>
            <a:ext cx="980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0BD91EE-389C-274B-847A-6F8D42045CBC}"/>
              </a:ext>
            </a:extLst>
          </p:cNvPr>
          <p:cNvCxnSpPr>
            <a:cxnSpLocks/>
            <a:stCxn id="13" idx="6"/>
            <a:endCxn id="105" idx="2"/>
          </p:cNvCxnSpPr>
          <p:nvPr/>
        </p:nvCxnSpPr>
        <p:spPr>
          <a:xfrm>
            <a:off x="7339408" y="3207352"/>
            <a:ext cx="349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41D49F9B-9266-3148-B230-B365298DDB13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3179616" y="2403789"/>
            <a:ext cx="983684" cy="803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4D7AB9AB-D83F-3641-8D50-A0548D35403C}"/>
              </a:ext>
            </a:extLst>
          </p:cNvPr>
          <p:cNvSpPr/>
          <p:nvPr/>
        </p:nvSpPr>
        <p:spPr>
          <a:xfrm>
            <a:off x="6262228" y="3844662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5FBDB8-A4C6-C04C-93E8-457F08A0159F}"/>
              </a:ext>
            </a:extLst>
          </p:cNvPr>
          <p:cNvCxnSpPr>
            <a:cxnSpLocks/>
            <a:stCxn id="14" idx="6"/>
            <a:endCxn id="70" idx="2"/>
          </p:cNvCxnSpPr>
          <p:nvPr/>
        </p:nvCxnSpPr>
        <p:spPr>
          <a:xfrm>
            <a:off x="6004187" y="4021331"/>
            <a:ext cx="258041" cy="3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EBB6FB7-F536-0D4D-AF4B-ECF447D9BB0E}"/>
              </a:ext>
            </a:extLst>
          </p:cNvPr>
          <p:cNvCxnSpPr>
            <a:cxnSpLocks/>
            <a:stCxn id="39" idx="0"/>
            <a:endCxn id="70" idx="4"/>
          </p:cNvCxnSpPr>
          <p:nvPr/>
        </p:nvCxnSpPr>
        <p:spPr>
          <a:xfrm flipV="1">
            <a:off x="6442339" y="4204884"/>
            <a:ext cx="0" cy="290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493B60EE-0020-D74B-BEE2-7982CDD09280}"/>
              </a:ext>
            </a:extLst>
          </p:cNvPr>
          <p:cNvSpPr/>
          <p:nvPr/>
        </p:nvSpPr>
        <p:spPr>
          <a:xfrm>
            <a:off x="5569516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0F2EB6D-B95E-284F-B84E-FC7D8139E1AA}"/>
              </a:ext>
            </a:extLst>
          </p:cNvPr>
          <p:cNvCxnSpPr>
            <a:cxnSpLocks/>
            <a:stCxn id="10" idx="6"/>
            <a:endCxn id="77" idx="2"/>
          </p:cNvCxnSpPr>
          <p:nvPr/>
        </p:nvCxnSpPr>
        <p:spPr>
          <a:xfrm>
            <a:off x="3179616" y="1534386"/>
            <a:ext cx="2389900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A3A422-C9FF-3C41-BF79-FA006CC5A6C3}"/>
              </a:ext>
            </a:extLst>
          </p:cNvPr>
          <p:cNvCxnSpPr>
            <a:cxnSpLocks/>
            <a:stCxn id="15" idx="0"/>
            <a:endCxn id="77" idx="4"/>
          </p:cNvCxnSpPr>
          <p:nvPr/>
        </p:nvCxnSpPr>
        <p:spPr>
          <a:xfrm flipV="1">
            <a:off x="5749627" y="1718011"/>
            <a:ext cx="0" cy="42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6D938FB-4F56-774F-AB9C-2060B7C26CA4}"/>
              </a:ext>
            </a:extLst>
          </p:cNvPr>
          <p:cNvSpPr/>
          <p:nvPr/>
        </p:nvSpPr>
        <p:spPr>
          <a:xfrm>
            <a:off x="6262228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848A59D-BBFD-7C4F-94B6-9D22308E9ED3}"/>
              </a:ext>
            </a:extLst>
          </p:cNvPr>
          <p:cNvCxnSpPr>
            <a:cxnSpLocks/>
            <a:stCxn id="77" idx="6"/>
            <a:endCxn id="87" idx="2"/>
          </p:cNvCxnSpPr>
          <p:nvPr/>
        </p:nvCxnSpPr>
        <p:spPr>
          <a:xfrm>
            <a:off x="5929738" y="1537900"/>
            <a:ext cx="332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E63F1D-CE51-014E-A8E0-137B98A0CC46}"/>
              </a:ext>
            </a:extLst>
          </p:cNvPr>
          <p:cNvCxnSpPr>
            <a:cxnSpLocks/>
            <a:stCxn id="87" idx="6"/>
            <a:endCxn id="11" idx="2"/>
          </p:cNvCxnSpPr>
          <p:nvPr/>
        </p:nvCxnSpPr>
        <p:spPr>
          <a:xfrm flipV="1">
            <a:off x="6622450" y="1534386"/>
            <a:ext cx="2396816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88920360-DE4E-0A45-879A-0F941348B3F3}"/>
              </a:ext>
            </a:extLst>
          </p:cNvPr>
          <p:cNvSpPr/>
          <p:nvPr/>
        </p:nvSpPr>
        <p:spPr>
          <a:xfrm>
            <a:off x="7689212" y="302724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BAE927D-D2BD-1C4E-B199-D69AFE629B7B}"/>
              </a:ext>
            </a:extLst>
          </p:cNvPr>
          <p:cNvCxnSpPr>
            <a:cxnSpLocks/>
            <a:stCxn id="6" idx="2"/>
            <a:endCxn id="105" idx="0"/>
          </p:cNvCxnSpPr>
          <p:nvPr/>
        </p:nvCxnSpPr>
        <p:spPr>
          <a:xfrm flipH="1">
            <a:off x="7869323" y="2639316"/>
            <a:ext cx="1" cy="38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EA63E24-F17C-8B44-88F3-2F3941483C76}"/>
              </a:ext>
            </a:extLst>
          </p:cNvPr>
          <p:cNvCxnSpPr>
            <a:cxnSpLocks/>
            <a:stCxn id="105" idx="6"/>
            <a:endCxn id="12" idx="2"/>
          </p:cNvCxnSpPr>
          <p:nvPr/>
        </p:nvCxnSpPr>
        <p:spPr>
          <a:xfrm>
            <a:off x="8049434" y="3207352"/>
            <a:ext cx="969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D95FC5EE-4D1B-0E43-B1B4-A3A58C730200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rot="5400000">
            <a:off x="8383669" y="1276353"/>
            <a:ext cx="377564" cy="1406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73225DB-2CC6-7D47-B9A8-94844BB9B126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16200000" flipV="1">
            <a:off x="3162302" y="4204869"/>
            <a:ext cx="2514577" cy="519546"/>
          </a:xfrm>
          <a:prstGeom prst="bentConnector4">
            <a:avLst>
              <a:gd name="adj1" fmla="val 20523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93E98247-5A67-B64C-86C3-FC52CC154449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rot="16200000" flipV="1">
            <a:off x="2762262" y="3804828"/>
            <a:ext cx="3318141" cy="516063"/>
          </a:xfrm>
          <a:prstGeom prst="bentConnector4">
            <a:avLst>
              <a:gd name="adj1" fmla="val 15553"/>
              <a:gd name="adj2" fmla="val 14429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05F14F9-4F2B-3645-BCD4-E52BF9AD9A91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V="1">
            <a:off x="6442339" y="1718011"/>
            <a:ext cx="0" cy="212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3469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95DD944-0D83-CB41-9563-DE29BADF0BF6}"/>
              </a:ext>
            </a:extLst>
          </p:cNvPr>
          <p:cNvSpPr/>
          <p:nvPr/>
        </p:nvSpPr>
        <p:spPr>
          <a:xfrm>
            <a:off x="3435928" y="1330036"/>
            <a:ext cx="5569528" cy="414250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 l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/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𝑟𝑒𝑠𝑒𝑡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4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5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/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/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3625737-0A7B-854F-AE51-E219C1DBF38C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815580-BADA-5749-90B0-0DB22E9D2924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/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/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79CC1C-4466-7E49-B192-4B48D3FB683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5198908" y="4752132"/>
            <a:ext cx="3463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2F858E-FAFF-9C46-8E84-A665C4CB1AC6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5204086" y="2403786"/>
            <a:ext cx="341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AEEB15-84C3-A349-BA26-2794496A74E7}"/>
              </a:ext>
            </a:extLst>
          </p:cNvPr>
          <p:cNvCxnSpPr>
            <a:cxnSpLocks/>
            <a:stCxn id="21" idx="3"/>
            <a:endCxn id="14" idx="2"/>
          </p:cNvCxnSpPr>
          <p:nvPr/>
        </p:nvCxnSpPr>
        <p:spPr>
          <a:xfrm flipV="1">
            <a:off x="7441541" y="3955501"/>
            <a:ext cx="312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70C934C-5DD3-D343-A569-D70233AB0C25}"/>
              </a:ext>
            </a:extLst>
          </p:cNvPr>
          <p:cNvSpPr/>
          <p:nvPr/>
        </p:nvSpPr>
        <p:spPr>
          <a:xfrm>
            <a:off x="5621439" y="1558690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0D7BC8B3-2148-7949-A5B1-FC2C07C441A5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 flipV="1">
            <a:off x="3179616" y="1738801"/>
            <a:ext cx="2441823" cy="1468553"/>
          </a:xfrm>
          <a:prstGeom prst="bentConnector3">
            <a:avLst>
              <a:gd name="adj1" fmla="val 1992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3DAEB3C5-B78B-A94C-9CC4-2BBC797E5682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rot="16200000" flipV="1">
            <a:off x="2763107" y="3805674"/>
            <a:ext cx="3318144" cy="514368"/>
          </a:xfrm>
          <a:prstGeom prst="bentConnector4">
            <a:avLst>
              <a:gd name="adj1" fmla="val 15831"/>
              <a:gd name="adj2" fmla="val 14444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036A4C1-7966-FC4B-88F7-A194BA0D6F0F}"/>
              </a:ext>
            </a:extLst>
          </p:cNvPr>
          <p:cNvCxnSpPr>
            <a:cxnSpLocks/>
            <a:stCxn id="11" idx="6"/>
            <a:endCxn id="97" idx="2"/>
          </p:cNvCxnSpPr>
          <p:nvPr/>
        </p:nvCxnSpPr>
        <p:spPr>
          <a:xfrm>
            <a:off x="3179616" y="3207354"/>
            <a:ext cx="24418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314DC30-3903-9A47-A090-2405247A441C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5801543" y="1918912"/>
            <a:ext cx="7" cy="228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FE06D974-191A-9246-9067-A186EA9BE9EF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5035229" y="3835164"/>
            <a:ext cx="1530901" cy="2242633"/>
          </a:xfrm>
          <a:prstGeom prst="bentConnector3">
            <a:avLst>
              <a:gd name="adj1" fmla="val 34615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274FEF0F-D9E0-2B42-8B2D-263D55B0691D}"/>
              </a:ext>
            </a:extLst>
          </p:cNvPr>
          <p:cNvCxnSpPr>
            <a:cxnSpLocks/>
            <a:stCxn id="40" idx="6"/>
            <a:endCxn id="21" idx="0"/>
          </p:cNvCxnSpPr>
          <p:nvPr/>
        </p:nvCxnSpPr>
        <p:spPr>
          <a:xfrm>
            <a:off x="5981661" y="1738801"/>
            <a:ext cx="940335" cy="19811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C36D83C-061D-B140-8D65-46FA0712E3B8}"/>
              </a:ext>
            </a:extLst>
          </p:cNvPr>
          <p:cNvSpPr/>
          <p:nvPr/>
        </p:nvSpPr>
        <p:spPr>
          <a:xfrm>
            <a:off x="7830334" y="457202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900B03-74E9-EA4C-A5DC-69234229B3F1}"/>
              </a:ext>
            </a:extLst>
          </p:cNvPr>
          <p:cNvSpPr/>
          <p:nvPr/>
        </p:nvSpPr>
        <p:spPr>
          <a:xfrm>
            <a:off x="5621439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F60C6A1A-8463-F442-AB6A-E38C6E0F852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 flipV="1">
            <a:off x="3179616" y="2403786"/>
            <a:ext cx="985379" cy="803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EE9F2A3-8F00-3D42-A4CF-F759E8AD573B}"/>
              </a:ext>
            </a:extLst>
          </p:cNvPr>
          <p:cNvCxnSpPr>
            <a:cxnSpLocks/>
            <a:stCxn id="24" idx="0"/>
            <a:endCxn id="97" idx="4"/>
          </p:cNvCxnSpPr>
          <p:nvPr/>
        </p:nvCxnSpPr>
        <p:spPr>
          <a:xfrm flipV="1">
            <a:off x="5801543" y="3387465"/>
            <a:ext cx="7" cy="110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809D45C-10D3-DB40-AEB4-5092F3472D85}"/>
              </a:ext>
            </a:extLst>
          </p:cNvPr>
          <p:cNvCxnSpPr>
            <a:cxnSpLocks/>
            <a:stCxn id="24" idx="6"/>
            <a:endCxn id="96" idx="2"/>
          </p:cNvCxnSpPr>
          <p:nvPr/>
        </p:nvCxnSpPr>
        <p:spPr>
          <a:xfrm>
            <a:off x="6057854" y="4752132"/>
            <a:ext cx="177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88DA551-3D37-CF49-98B5-EDC73EEF94E0}"/>
              </a:ext>
            </a:extLst>
          </p:cNvPr>
          <p:cNvCxnSpPr>
            <a:cxnSpLocks/>
            <a:stCxn id="14" idx="4"/>
            <a:endCxn id="96" idx="0"/>
          </p:cNvCxnSpPr>
          <p:nvPr/>
        </p:nvCxnSpPr>
        <p:spPr>
          <a:xfrm>
            <a:off x="8010445" y="4211812"/>
            <a:ext cx="0" cy="360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/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131593E3-A89E-094A-A045-9A63C61F07B8}"/>
              </a:ext>
            </a:extLst>
          </p:cNvPr>
          <p:cNvSpPr/>
          <p:nvPr/>
        </p:nvSpPr>
        <p:spPr>
          <a:xfrm>
            <a:off x="8430380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7ECC4FE-D455-1A4B-A9BD-563BF9398937}"/>
              </a:ext>
            </a:extLst>
          </p:cNvPr>
          <p:cNvCxnSpPr>
            <a:cxnSpLocks/>
            <a:stCxn id="97" idx="6"/>
            <a:endCxn id="122" idx="2"/>
          </p:cNvCxnSpPr>
          <p:nvPr/>
        </p:nvCxnSpPr>
        <p:spPr>
          <a:xfrm>
            <a:off x="5981661" y="3207354"/>
            <a:ext cx="2448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D8E10ED9-DB29-C342-9AC1-729761DB60B6}"/>
              </a:ext>
            </a:extLst>
          </p:cNvPr>
          <p:cNvCxnSpPr>
            <a:cxnSpLocks/>
            <a:stCxn id="96" idx="6"/>
            <a:endCxn id="122" idx="4"/>
          </p:cNvCxnSpPr>
          <p:nvPr/>
        </p:nvCxnSpPr>
        <p:spPr>
          <a:xfrm flipV="1">
            <a:off x="8190556" y="3387465"/>
            <a:ext cx="419935" cy="13646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50FD0CA-77CB-8343-B7AE-F8A240872C10}"/>
              </a:ext>
            </a:extLst>
          </p:cNvPr>
          <p:cNvCxnSpPr>
            <a:cxnSpLocks/>
            <a:stCxn id="122" idx="6"/>
            <a:endCxn id="118" idx="2"/>
          </p:cNvCxnSpPr>
          <p:nvPr/>
        </p:nvCxnSpPr>
        <p:spPr>
          <a:xfrm>
            <a:off x="8790602" y="3207354"/>
            <a:ext cx="5567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62072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D17AF30-018B-A044-9D5A-8015F1EFAA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6314"/>
                  </p:ext>
                </p:extLst>
              </p:nvPr>
            </p:nvGraphicFramePr>
            <p:xfrm>
              <a:off x="743027" y="444244"/>
              <a:ext cx="3729822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D17AF30-018B-A044-9D5A-8015F1EFAA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6314"/>
                  </p:ext>
                </p:extLst>
              </p:nvPr>
            </p:nvGraphicFramePr>
            <p:xfrm>
              <a:off x="743027" y="444244"/>
              <a:ext cx="3729822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8163" t="-6122" r="-514286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108163" t="-6122" r="-414286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204000" t="-6122" r="-306000" b="-5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8163" t="-106122" r="-514286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108163" t="-106122" r="-414286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204000" t="-106122" r="-306000" b="-4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8163" t="-206122" r="-514286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108163" t="-206122" r="-414286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204000" t="-206122" r="-306000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97EC322-5FFC-9846-87F8-B185D3B77B10}"/>
              </a:ext>
            </a:extLst>
          </p:cNvPr>
          <p:cNvCxnSpPr/>
          <p:nvPr/>
        </p:nvCxnSpPr>
        <p:spPr>
          <a:xfrm flipH="1" flipV="1">
            <a:off x="743027" y="444244"/>
            <a:ext cx="2797366" cy="15029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305E9705-607F-F84B-8229-F85796DBFDCD}"/>
              </a:ext>
            </a:extLst>
          </p:cNvPr>
          <p:cNvCxnSpPr>
            <a:cxnSpLocks/>
            <a:endCxn id="4" idx="0"/>
          </p:cNvCxnSpPr>
          <p:nvPr/>
        </p:nvCxnSpPr>
        <p:spPr>
          <a:xfrm flipH="1" flipV="1">
            <a:off x="2607938" y="444244"/>
            <a:ext cx="2797366" cy="15029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B981D1F4-78B5-C942-83DB-914ECD1CA4FB}"/>
              </a:ext>
            </a:extLst>
          </p:cNvPr>
          <p:cNvCxnSpPr>
            <a:cxnSpLocks/>
            <a:endCxn id="4" idx="1"/>
          </p:cNvCxnSpPr>
          <p:nvPr/>
        </p:nvCxnSpPr>
        <p:spPr>
          <a:xfrm flipH="1" flipV="1">
            <a:off x="743027" y="2304310"/>
            <a:ext cx="2797366" cy="15029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E1E0CA0-A251-7A43-951F-681717A442E7}"/>
              </a:ext>
            </a:extLst>
          </p:cNvPr>
          <p:cNvCxnSpPr>
            <a:cxnSpLocks/>
          </p:cNvCxnSpPr>
          <p:nvPr/>
        </p:nvCxnSpPr>
        <p:spPr>
          <a:xfrm flipH="1" flipV="1">
            <a:off x="2607939" y="2304310"/>
            <a:ext cx="2797365" cy="15029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94A9FA4-1C0F-B246-B29F-F2D641F16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359028"/>
                  </p:ext>
                </p:extLst>
              </p:nvPr>
            </p:nvGraphicFramePr>
            <p:xfrm>
              <a:off x="3540393" y="1947154"/>
              <a:ext cx="1864911" cy="1860066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3,3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B94A9FA4-1C0F-B246-B29F-F2D641F16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6359028"/>
                  </p:ext>
                </p:extLst>
              </p:nvPr>
            </p:nvGraphicFramePr>
            <p:xfrm>
              <a:off x="3540393" y="1947154"/>
              <a:ext cx="1864911" cy="1860066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82" t="-6122" r="-214286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00" t="-6122" r="-1100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6122" t="-6122" r="-12245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82" t="-106122" r="-214286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00" t="-106122" r="-110000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6122" t="-106122" r="-12245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82" t="-206122" r="-214286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2000" t="-206122" r="-11000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6122" t="-206122" r="-1224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C6843B50-17A4-6745-8C7F-02B57FAD4AF1}"/>
              </a:ext>
            </a:extLst>
          </p:cNvPr>
          <p:cNvCxnSpPr>
            <a:cxnSpLocks/>
          </p:cNvCxnSpPr>
          <p:nvPr/>
        </p:nvCxnSpPr>
        <p:spPr>
          <a:xfrm flipH="1" flipV="1">
            <a:off x="3540394" y="1947154"/>
            <a:ext cx="1574494" cy="764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8C60DFD3-E8D1-7241-9601-D10EE70EC0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469692"/>
                  </p:ext>
                </p:extLst>
              </p:nvPr>
            </p:nvGraphicFramePr>
            <p:xfrm>
              <a:off x="5114888" y="2711882"/>
              <a:ext cx="2486548" cy="24800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8C60DFD3-E8D1-7241-9601-D10EE70EC0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469692"/>
                  </p:ext>
                </p:extLst>
              </p:nvPr>
            </p:nvGraphicFramePr>
            <p:xfrm>
              <a:off x="5114888" y="2711882"/>
              <a:ext cx="2486548" cy="24800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4"/>
                          <a:stretch>
                            <a:fillRect l="-6122" t="-6122" r="-314286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E9CE4610-E944-C346-9AE0-88DD8FAC5D0C}"/>
              </a:ext>
            </a:extLst>
          </p:cNvPr>
          <p:cNvCxnSpPr>
            <a:cxnSpLocks/>
          </p:cNvCxnSpPr>
          <p:nvPr/>
        </p:nvCxnSpPr>
        <p:spPr>
          <a:xfrm flipH="1" flipV="1">
            <a:off x="5405305" y="1947154"/>
            <a:ext cx="351622" cy="764728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CD66654-4D1D-AA46-8747-FE7CA007DEEB}"/>
              </a:ext>
            </a:extLst>
          </p:cNvPr>
          <p:cNvCxnSpPr>
            <a:cxnSpLocks/>
          </p:cNvCxnSpPr>
          <p:nvPr/>
        </p:nvCxnSpPr>
        <p:spPr>
          <a:xfrm flipH="1">
            <a:off x="3540392" y="3331658"/>
            <a:ext cx="1574496" cy="47556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5E227E4D-7D8A-D945-8471-931E0A99B7B0}"/>
              </a:ext>
            </a:extLst>
          </p:cNvPr>
          <p:cNvSpPr/>
          <p:nvPr/>
        </p:nvSpPr>
        <p:spPr>
          <a:xfrm>
            <a:off x="2765390" y="1156772"/>
            <a:ext cx="1437087" cy="427506"/>
          </a:xfrm>
          <a:prstGeom prst="rightArrow">
            <a:avLst/>
          </a:prstGeom>
          <a:solidFill>
            <a:srgbClr val="EA444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82462863-87CE-FE42-B007-7FDE2F90E410}"/>
              </a:ext>
            </a:extLst>
          </p:cNvPr>
          <p:cNvSpPr/>
          <p:nvPr/>
        </p:nvSpPr>
        <p:spPr>
          <a:xfrm>
            <a:off x="5914378" y="2808961"/>
            <a:ext cx="1437087" cy="427506"/>
          </a:xfrm>
          <a:prstGeom prst="rightArrow">
            <a:avLst/>
          </a:prstGeom>
          <a:solidFill>
            <a:srgbClr val="EA444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04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D17AF30-018B-A044-9D5A-8015F1EFAA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255069"/>
                  </p:ext>
                </p:extLst>
              </p:nvPr>
            </p:nvGraphicFramePr>
            <p:xfrm>
              <a:off x="1345467" y="1702888"/>
              <a:ext cx="3729822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3D17AF30-018B-A044-9D5A-8015F1EFAA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255069"/>
                  </p:ext>
                </p:extLst>
              </p:nvPr>
            </p:nvGraphicFramePr>
            <p:xfrm>
              <a:off x="1345467" y="1702888"/>
              <a:ext cx="3729822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6122" t="-6122" r="-516327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106122" t="-6122" r="-416327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202000" t="-6122" r="-308000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308163" t="-6122" r="-214286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408163" t="-6122" r="-114286" b="-5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2"/>
                          <a:stretch>
                            <a:fillRect l="-508163" t="-6122" r="-14286" b="-5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565D16A4-CC20-D54A-93D9-7ACF7D5A0C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643238"/>
                  </p:ext>
                </p:extLst>
              </p:nvPr>
            </p:nvGraphicFramePr>
            <p:xfrm>
              <a:off x="6255372" y="3026193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>
                <a:extLst>
                  <a:ext uri="{FF2B5EF4-FFF2-40B4-BE49-F238E27FC236}">
                    <a16:creationId xmlns:a16="http://schemas.microsoft.com/office/drawing/2014/main" id="{565D16A4-CC20-D54A-93D9-7ACF7D5A0C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7643238"/>
                  </p:ext>
                </p:extLst>
              </p:nvPr>
            </p:nvGraphicFramePr>
            <p:xfrm>
              <a:off x="6255372" y="3026193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3"/>
                          <a:stretch>
                            <a:fillRect l="-6122" t="-6000" r="-514286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3"/>
                          <a:stretch>
                            <a:fillRect l="-106122" t="-6000" r="-414286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3"/>
                          <a:stretch>
                            <a:fillRect l="-202000" t="-6000" r="-306000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3"/>
                          <a:stretch>
                            <a:fillRect l="-308163" t="-6000" r="-212245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3"/>
                          <a:stretch>
                            <a:fillRect l="-408163" t="-6000" r="-112245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3"/>
                          <a:stretch>
                            <a:fillRect l="-508163" t="-6000" r="-12245" b="-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0C3D963C-129C-DA4A-BD64-58A439AE6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956675"/>
                  </p:ext>
                </p:extLst>
              </p:nvPr>
            </p:nvGraphicFramePr>
            <p:xfrm>
              <a:off x="11147476" y="1702888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0C3D963C-129C-DA4A-BD64-58A439AE67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956675"/>
                  </p:ext>
                </p:extLst>
              </p:nvPr>
            </p:nvGraphicFramePr>
            <p:xfrm>
              <a:off x="11147476" y="1702888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4"/>
                          <a:stretch>
                            <a:fillRect l="-6000" t="-6122" r="-14000" b="-5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1EC96070-141E-AD46-A95F-C36AAC822C58}"/>
              </a:ext>
            </a:extLst>
          </p:cNvPr>
          <p:cNvSpPr/>
          <p:nvPr/>
        </p:nvSpPr>
        <p:spPr>
          <a:xfrm>
            <a:off x="2968062" y="2485016"/>
            <a:ext cx="484632" cy="2635624"/>
          </a:xfrm>
          <a:prstGeom prst="downArrow">
            <a:avLst/>
          </a:prstGeom>
          <a:solidFill>
            <a:srgbClr val="EA444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68D6E6-72D9-6349-8C80-F7D58469B2DB}"/>
                  </a:ext>
                </a:extLst>
              </p:cNvPr>
              <p:cNvSpPr txBox="1"/>
              <p:nvPr/>
            </p:nvSpPr>
            <p:spPr>
              <a:xfrm>
                <a:off x="5083900" y="3252942"/>
                <a:ext cx="6267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4000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68D6E6-72D9-6349-8C80-F7D58469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00" y="3252942"/>
                <a:ext cx="626775" cy="615553"/>
              </a:xfrm>
              <a:prstGeom prst="rect">
                <a:avLst/>
              </a:prstGeom>
              <a:blipFill>
                <a:blip r:embed="rId5"/>
                <a:stretch>
                  <a:fillRect l="-15686" r="-13725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46D250-242E-744F-9166-78A8CFED76D1}"/>
                  </a:ext>
                </a:extLst>
              </p:cNvPr>
              <p:cNvSpPr txBox="1"/>
              <p:nvPr/>
            </p:nvSpPr>
            <p:spPr>
              <a:xfrm>
                <a:off x="10043212" y="3263861"/>
                <a:ext cx="56425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ko-KR" altLang="en-US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46D250-242E-744F-9166-78A8CFED7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212" y="3263861"/>
                <a:ext cx="564257" cy="615553"/>
              </a:xfrm>
              <a:prstGeom prst="rect">
                <a:avLst/>
              </a:prstGeom>
              <a:blipFill>
                <a:blip r:embed="rId6"/>
                <a:stretch>
                  <a:fillRect l="-2222" r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09FE64CD-4C60-5442-9E07-BAB743695FB4}"/>
              </a:ext>
            </a:extLst>
          </p:cNvPr>
          <p:cNvSpPr/>
          <p:nvPr/>
        </p:nvSpPr>
        <p:spPr>
          <a:xfrm>
            <a:off x="806823" y="1702888"/>
            <a:ext cx="538644" cy="372013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왼쪽 중괄호[L] 19">
            <a:extLst>
              <a:ext uri="{FF2B5EF4-FFF2-40B4-BE49-F238E27FC236}">
                <a16:creationId xmlns:a16="http://schemas.microsoft.com/office/drawing/2014/main" id="{ECBBC2D0-2F83-3A42-89DF-13DF609FE84F}"/>
              </a:ext>
            </a:extLst>
          </p:cNvPr>
          <p:cNvSpPr/>
          <p:nvPr/>
        </p:nvSpPr>
        <p:spPr>
          <a:xfrm rot="5400000">
            <a:off x="2945901" y="-426500"/>
            <a:ext cx="538644" cy="372013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90E4D-1B5F-A745-B972-407E3E9B225F}"/>
              </a:ext>
            </a:extLst>
          </p:cNvPr>
          <p:cNvSpPr txBox="1"/>
          <p:nvPr/>
        </p:nvSpPr>
        <p:spPr>
          <a:xfrm>
            <a:off x="1904539" y="794912"/>
            <a:ext cx="26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Vector Size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E3207-5F18-AF4A-9B34-EF1378E19940}"/>
              </a:ext>
            </a:extLst>
          </p:cNvPr>
          <p:cNvSpPr txBox="1"/>
          <p:nvPr/>
        </p:nvSpPr>
        <p:spPr>
          <a:xfrm>
            <a:off x="112650" y="3235318"/>
            <a:ext cx="840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Batch </a:t>
            </a:r>
            <a:br>
              <a:rPr kumimoji="1" lang="en-US" altLang="ko-KR" dirty="0"/>
            </a:br>
            <a:r>
              <a:rPr kumimoji="1" lang="en-US" altLang="ko-KR" dirty="0"/>
              <a:t>Size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7E011D58-6E0F-2442-9ACF-FC040B23AD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559065"/>
                  </p:ext>
                </p:extLst>
              </p:nvPr>
            </p:nvGraphicFramePr>
            <p:xfrm>
              <a:off x="6085366" y="3208624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표 22">
                <a:extLst>
                  <a:ext uri="{FF2B5EF4-FFF2-40B4-BE49-F238E27FC236}">
                    <a16:creationId xmlns:a16="http://schemas.microsoft.com/office/drawing/2014/main" id="{7E011D58-6E0F-2442-9ACF-FC040B23AD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559065"/>
                  </p:ext>
                </p:extLst>
              </p:nvPr>
            </p:nvGraphicFramePr>
            <p:xfrm>
              <a:off x="6085366" y="3208624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8163" t="-6000" r="-514286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108163" t="-6000" r="-414286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208163" t="-6000" r="-314286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308163" t="-6000" r="-214286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408163" t="-6000" r="-114286" b="-1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7"/>
                          <a:stretch>
                            <a:fillRect l="-508163" t="-6000" r="-14286" b="-1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DE277B8D-B94B-5E43-8196-EAE551A95F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6825004"/>
                  </p:ext>
                </p:extLst>
              </p:nvPr>
            </p:nvGraphicFramePr>
            <p:xfrm>
              <a:off x="5899910" y="3391055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표 24">
                <a:extLst>
                  <a:ext uri="{FF2B5EF4-FFF2-40B4-BE49-F238E27FC236}">
                    <a16:creationId xmlns:a16="http://schemas.microsoft.com/office/drawing/2014/main" id="{DE277B8D-B94B-5E43-8196-EAE551A95F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6825004"/>
                  </p:ext>
                </p:extLst>
              </p:nvPr>
            </p:nvGraphicFramePr>
            <p:xfrm>
              <a:off x="5899910" y="3391055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8"/>
                          <a:stretch>
                            <a:fillRect l="-8163" t="-6122" r="-514286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8"/>
                          <a:stretch>
                            <a:fillRect l="-108163" t="-6122" r="-414286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8"/>
                          <a:stretch>
                            <a:fillRect l="-204000" t="-6122" r="-306000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8"/>
                          <a:stretch>
                            <a:fillRect l="-310204" t="-6122" r="-21224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8"/>
                          <a:stretch>
                            <a:fillRect l="-410204" t="-6122" r="-112245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8"/>
                          <a:stretch>
                            <a:fillRect l="-510204" t="-6122" r="-12245" b="-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717EFCA7-7BC0-FD46-9A02-62950CE38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670861"/>
                  </p:ext>
                </p:extLst>
              </p:nvPr>
            </p:nvGraphicFramePr>
            <p:xfrm>
              <a:off x="5698645" y="3571638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717EFCA7-7BC0-FD46-9A02-62950CE384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670861"/>
                  </p:ext>
                </p:extLst>
              </p:nvPr>
            </p:nvGraphicFramePr>
            <p:xfrm>
              <a:off x="5698645" y="3571638"/>
              <a:ext cx="3729822" cy="62002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895094647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3396218939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77306564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1608255372"/>
                        </a:ext>
                      </a:extLst>
                    </a:gridCol>
                    <a:gridCol w="621637">
                      <a:extLst>
                        <a:ext uri="{9D8B030D-6E8A-4147-A177-3AD203B41FA5}">
                          <a16:colId xmlns:a16="http://schemas.microsoft.com/office/drawing/2014/main" val="2287092262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9"/>
                          <a:stretch>
                            <a:fillRect l="-8163" t="-8000" r="-514286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9"/>
                          <a:stretch>
                            <a:fillRect l="-108163" t="-8000" r="-414286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9"/>
                          <a:stretch>
                            <a:fillRect l="-204000" t="-8000" r="-306000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9"/>
                          <a:stretch>
                            <a:fillRect l="-310204" t="-8000" r="-212245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9"/>
                          <a:stretch>
                            <a:fillRect l="-410204" t="-8000" r="-112245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9"/>
                          <a:stretch>
                            <a:fillRect l="-510204" t="-8000" r="-12245" b="-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145089BD-F9B3-A241-854E-D1229D632D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032277"/>
                  </p:ext>
                </p:extLst>
              </p:nvPr>
            </p:nvGraphicFramePr>
            <p:xfrm>
              <a:off x="11020949" y="1841000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표 27">
                <a:extLst>
                  <a:ext uri="{FF2B5EF4-FFF2-40B4-BE49-F238E27FC236}">
                    <a16:creationId xmlns:a16="http://schemas.microsoft.com/office/drawing/2014/main" id="{145089BD-F9B3-A241-854E-D1229D632D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032277"/>
                  </p:ext>
                </p:extLst>
              </p:nvPr>
            </p:nvGraphicFramePr>
            <p:xfrm>
              <a:off x="11020949" y="1841000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10"/>
                          <a:stretch>
                            <a:fillRect l="-6000" t="-4082" r="-14000" b="-5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3DE6E546-9977-0A4A-AF9F-78BDE38401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604861"/>
                  </p:ext>
                </p:extLst>
              </p:nvPr>
            </p:nvGraphicFramePr>
            <p:xfrm>
              <a:off x="10894422" y="1968580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>
                <a:extLst>
                  <a:ext uri="{FF2B5EF4-FFF2-40B4-BE49-F238E27FC236}">
                    <a16:creationId xmlns:a16="http://schemas.microsoft.com/office/drawing/2014/main" id="{3DE6E546-9977-0A4A-AF9F-78BDE38401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4604861"/>
                  </p:ext>
                </p:extLst>
              </p:nvPr>
            </p:nvGraphicFramePr>
            <p:xfrm>
              <a:off x="10894422" y="1968580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11"/>
                          <a:stretch>
                            <a:fillRect l="-6000" t="-6122" r="-12000" b="-5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98F42797-604F-1041-8B33-CE3B83B9A6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9162021"/>
                  </p:ext>
                </p:extLst>
              </p:nvPr>
            </p:nvGraphicFramePr>
            <p:xfrm>
              <a:off x="10767895" y="2096160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solidFill>
                          <a:srgbClr val="EA444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>
                <a:extLst>
                  <a:ext uri="{FF2B5EF4-FFF2-40B4-BE49-F238E27FC236}">
                    <a16:creationId xmlns:a16="http://schemas.microsoft.com/office/drawing/2014/main" id="{98F42797-604F-1041-8B33-CE3B83B9A6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9162021"/>
                  </p:ext>
                </p:extLst>
              </p:nvPr>
            </p:nvGraphicFramePr>
            <p:xfrm>
              <a:off x="10767895" y="2096160"/>
              <a:ext cx="621637" cy="3720132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21637">
                      <a:extLst>
                        <a:ext uri="{9D8B030D-6E8A-4147-A177-3AD203B41FA5}">
                          <a16:colId xmlns:a16="http://schemas.microsoft.com/office/drawing/2014/main" val="2111215051"/>
                        </a:ext>
                      </a:extLst>
                    </a:gridCol>
                  </a:tblGrid>
                  <a:tr h="62002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cell3D prstMaterial="dkEdge">
                          <a:bevel/>
                          <a:lightRig rig="flood" dir="t"/>
                        </a:cell3D>
                        <a:blipFill>
                          <a:blip r:embed="rId12"/>
                          <a:stretch>
                            <a:fillRect l="-6000" t="-8163" r="-14000" b="-5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5702381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8242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842874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1052926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988947"/>
                      </a:ext>
                    </a:extLst>
                  </a:tr>
                  <a:tr h="620022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753663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왼쪽 중괄호[L] 30">
            <a:extLst>
              <a:ext uri="{FF2B5EF4-FFF2-40B4-BE49-F238E27FC236}">
                <a16:creationId xmlns:a16="http://schemas.microsoft.com/office/drawing/2014/main" id="{464D3B09-830F-464D-92B0-D7FB99A9813D}"/>
              </a:ext>
            </a:extLst>
          </p:cNvPr>
          <p:cNvSpPr/>
          <p:nvPr/>
        </p:nvSpPr>
        <p:spPr>
          <a:xfrm rot="5400000">
            <a:off x="5662585" y="2273248"/>
            <a:ext cx="615038" cy="1505891"/>
          </a:xfrm>
          <a:prstGeom prst="leftBrace">
            <a:avLst/>
          </a:prstGeom>
          <a:ln w="38100"/>
          <a:scene3d>
            <a:camera prst="orthographicFront">
              <a:rot lat="3600000" lon="3000000" rev="27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8C256-6EAB-E340-BD44-68CBE0DC4BE9}"/>
              </a:ext>
            </a:extLst>
          </p:cNvPr>
          <p:cNvSpPr txBox="1"/>
          <p:nvPr/>
        </p:nvSpPr>
        <p:spPr>
          <a:xfrm>
            <a:off x="5522980" y="2349342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#filters</a:t>
            </a:r>
            <a:endParaRPr kumimoji="1" lang="ko-KR" altLang="en-US" dirty="0"/>
          </a:p>
        </p:txBody>
      </p:sp>
      <p:sp>
        <p:nvSpPr>
          <p:cNvPr id="21" name="왼쪽 중괄호[L] 20">
            <a:extLst>
              <a:ext uri="{FF2B5EF4-FFF2-40B4-BE49-F238E27FC236}">
                <a16:creationId xmlns:a16="http://schemas.microsoft.com/office/drawing/2014/main" id="{5FD025A3-685C-A04F-831F-A37BE7751FEE}"/>
              </a:ext>
            </a:extLst>
          </p:cNvPr>
          <p:cNvSpPr/>
          <p:nvPr/>
        </p:nvSpPr>
        <p:spPr>
          <a:xfrm rot="16200000">
            <a:off x="7301419" y="2605310"/>
            <a:ext cx="538644" cy="3720132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FE633D-CB39-4F4F-8E24-E179B5CF7FD1}"/>
              </a:ext>
            </a:extLst>
          </p:cNvPr>
          <p:cNvSpPr txBox="1"/>
          <p:nvPr/>
        </p:nvSpPr>
        <p:spPr>
          <a:xfrm>
            <a:off x="6265074" y="4757668"/>
            <a:ext cx="26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Vector Size</a:t>
            </a:r>
            <a:endParaRPr kumimoji="1" lang="ko-KR" altLang="en-US" dirty="0"/>
          </a:p>
        </p:txBody>
      </p:sp>
      <p:sp>
        <p:nvSpPr>
          <p:cNvPr id="27" name="왼쪽 중괄호[L] 26">
            <a:extLst>
              <a:ext uri="{FF2B5EF4-FFF2-40B4-BE49-F238E27FC236}">
                <a16:creationId xmlns:a16="http://schemas.microsoft.com/office/drawing/2014/main" id="{A2F1C974-8854-0E46-BB77-8367B7B3B0E7}"/>
              </a:ext>
            </a:extLst>
          </p:cNvPr>
          <p:cNvSpPr/>
          <p:nvPr/>
        </p:nvSpPr>
        <p:spPr>
          <a:xfrm rot="5400000">
            <a:off x="10650548" y="1088489"/>
            <a:ext cx="615038" cy="1087884"/>
          </a:xfrm>
          <a:prstGeom prst="leftBrace">
            <a:avLst/>
          </a:prstGeom>
          <a:ln w="38100"/>
          <a:scene3d>
            <a:camera prst="orthographicFront">
              <a:rot lat="3600000" lon="3000000" rev="270000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FD29E5-2C91-F74F-8CF7-8B8454D5374B}"/>
              </a:ext>
            </a:extLst>
          </p:cNvPr>
          <p:cNvSpPr txBox="1"/>
          <p:nvPr/>
        </p:nvSpPr>
        <p:spPr>
          <a:xfrm>
            <a:off x="10510797" y="937293"/>
            <a:ext cx="89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#filters</a:t>
            </a:r>
            <a:endParaRPr kumimoji="1" lang="ko-KR" altLang="en-US" dirty="0"/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AEEE3B5E-9D79-5A47-9AA4-3AB2BE7B1DE6}"/>
              </a:ext>
            </a:extLst>
          </p:cNvPr>
          <p:cNvSpPr/>
          <p:nvPr/>
        </p:nvSpPr>
        <p:spPr>
          <a:xfrm>
            <a:off x="10967732" y="2873848"/>
            <a:ext cx="231528" cy="2635624"/>
          </a:xfrm>
          <a:prstGeom prst="downArrow">
            <a:avLst/>
          </a:prstGeom>
          <a:solidFill>
            <a:srgbClr val="EA4443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919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96097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C6C881-640B-E445-914A-C5C220C4D2EF}"/>
              </a:ext>
            </a:extLst>
          </p:cNvPr>
          <p:cNvSpPr/>
          <p:nvPr/>
        </p:nvSpPr>
        <p:spPr>
          <a:xfrm>
            <a:off x="2149062" y="3965797"/>
            <a:ext cx="1095265" cy="48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Word 1</a:t>
            </a:r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D8DEE72-1774-8841-B225-6F453E918C7D}"/>
              </a:ext>
            </a:extLst>
          </p:cNvPr>
          <p:cNvSpPr/>
          <p:nvPr/>
        </p:nvSpPr>
        <p:spPr>
          <a:xfrm>
            <a:off x="5228063" y="3965797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4</a:t>
            </a:r>
            <a:endParaRPr kumimoji="1"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D651323-D23C-3749-AC6B-CEA1D4098C6C}"/>
              </a:ext>
            </a:extLst>
          </p:cNvPr>
          <p:cNvSpPr/>
          <p:nvPr/>
        </p:nvSpPr>
        <p:spPr>
          <a:xfrm>
            <a:off x="5228063" y="3161158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3</a:t>
            </a:r>
            <a:endParaRPr kumimoji="1"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C0E46BB-5A75-BD40-9980-BED0E7231221}"/>
              </a:ext>
            </a:extLst>
          </p:cNvPr>
          <p:cNvSpPr/>
          <p:nvPr/>
        </p:nvSpPr>
        <p:spPr>
          <a:xfrm>
            <a:off x="5228063" y="4770436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5</a:t>
            </a:r>
            <a:endParaRPr kumimoji="1"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60AFC7D-5838-234C-9F8F-91E4BF42FA17}"/>
              </a:ext>
            </a:extLst>
          </p:cNvPr>
          <p:cNvSpPr/>
          <p:nvPr/>
        </p:nvSpPr>
        <p:spPr>
          <a:xfrm>
            <a:off x="5228063" y="2356519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2</a:t>
            </a:r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E12853-53F2-134E-AE93-86BD90DA0CD7}"/>
              </a:ext>
            </a:extLst>
          </p:cNvPr>
          <p:cNvSpPr/>
          <p:nvPr/>
        </p:nvSpPr>
        <p:spPr>
          <a:xfrm>
            <a:off x="5228063" y="1551880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1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3E58-1580-6049-A4F0-58C55182B584}"/>
              </a:ext>
            </a:extLst>
          </p:cNvPr>
          <p:cNvSpPr/>
          <p:nvPr/>
        </p:nvSpPr>
        <p:spPr>
          <a:xfrm>
            <a:off x="8273892" y="2356519"/>
            <a:ext cx="1095265" cy="48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Word 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280EC3-D972-C844-8CE4-1061FD327B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44327" y="4208590"/>
            <a:ext cx="1983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A88F2D-EB8A-C443-9438-A3D7818A90A6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244327" y="4208590"/>
            <a:ext cx="1983736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8ABDA8-7BF8-4144-A05B-4477C8F033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244327" y="3403951"/>
            <a:ext cx="1983736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AAE497-82A9-DA47-AB7D-5952FA5FEBF2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323328" y="2599312"/>
            <a:ext cx="1950564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712535-F4CF-6D44-BF37-75DB7F5D2C76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323328" y="2599312"/>
            <a:ext cx="19505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188B28-52ED-2049-921E-42A9B555860B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6323328" y="1794673"/>
            <a:ext cx="1950564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38696FB-8181-4346-B02E-E279A0847A6E}"/>
              </a:ext>
            </a:extLst>
          </p:cNvPr>
          <p:cNvSpPr/>
          <p:nvPr/>
        </p:nvSpPr>
        <p:spPr>
          <a:xfrm>
            <a:off x="5087394" y="1450291"/>
            <a:ext cx="1376602" cy="22689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1FC24A2-2E33-B040-82C1-41755F154183}"/>
              </a:ext>
            </a:extLst>
          </p:cNvPr>
          <p:cNvSpPr/>
          <p:nvPr/>
        </p:nvSpPr>
        <p:spPr>
          <a:xfrm>
            <a:off x="5070808" y="3878759"/>
            <a:ext cx="1376602" cy="147885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49D11-ABF6-0B41-BD96-643286E3C467}"/>
              </a:ext>
            </a:extLst>
          </p:cNvPr>
          <p:cNvSpPr txBox="1"/>
          <p:nvPr/>
        </p:nvSpPr>
        <p:spPr>
          <a:xfrm>
            <a:off x="6480583" y="4711294"/>
            <a:ext cx="113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Related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meaning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9F6FC-3636-0E4B-B341-73E227B97803}"/>
              </a:ext>
            </a:extLst>
          </p:cNvPr>
          <p:cNvSpPr txBox="1"/>
          <p:nvPr/>
        </p:nvSpPr>
        <p:spPr>
          <a:xfrm>
            <a:off x="4042827" y="1450290"/>
            <a:ext cx="113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Related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meaning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BDE8741-0DF4-934E-9888-F97055D23C4E}"/>
              </a:ext>
            </a:extLst>
          </p:cNvPr>
          <p:cNvCxnSpPr/>
          <p:nvPr/>
        </p:nvCxnSpPr>
        <p:spPr>
          <a:xfrm>
            <a:off x="3783721" y="1188896"/>
            <a:ext cx="0" cy="443011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A7EFEE5-E123-114D-892F-848AF6D0873F}"/>
              </a:ext>
            </a:extLst>
          </p:cNvPr>
          <p:cNvCxnSpPr/>
          <p:nvPr/>
        </p:nvCxnSpPr>
        <p:spPr>
          <a:xfrm>
            <a:off x="7759276" y="1188896"/>
            <a:ext cx="0" cy="443011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729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BOS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0B504F-1EBC-C146-B776-030B4193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43407"/>
              </p:ext>
            </p:extLst>
          </p:nvPr>
        </p:nvGraphicFramePr>
        <p:xfrm>
          <a:off x="1181217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506-EEF9-FE40-A122-A8C97E862A22}"/>
              </a:ext>
            </a:extLst>
          </p:cNvPr>
          <p:cNvSpPr/>
          <p:nvPr/>
        </p:nvSpPr>
        <p:spPr>
          <a:xfrm>
            <a:off x="118795" y="3547241"/>
            <a:ext cx="654269" cy="26013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&lt;BOS&gt;</a:t>
            </a:r>
            <a:endParaRPr kumimoji="1" lang="ko-KR" altLang="en-US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F52006-110A-BF4D-8183-BE1BFAF24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68855"/>
              </p:ext>
            </p:extLst>
          </p:nvPr>
        </p:nvGraphicFramePr>
        <p:xfrm>
          <a:off x="2781418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28C8A-73E5-C34E-9F6F-8F7E9865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70561"/>
              </p:ext>
            </p:extLst>
          </p:nvPr>
        </p:nvGraphicFramePr>
        <p:xfrm>
          <a:off x="2781418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AE0C4E-F300-9044-8018-7DFA8110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0909"/>
              </p:ext>
            </p:extLst>
          </p:nvPr>
        </p:nvGraphicFramePr>
        <p:xfrm>
          <a:off x="2781418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395710-90D2-0F49-AC0C-EAB5B9A92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4602"/>
              </p:ext>
            </p:extLst>
          </p:nvPr>
        </p:nvGraphicFramePr>
        <p:xfrm>
          <a:off x="4381619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925CFA-8F8E-7E41-8525-0154B5F7B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01607"/>
              </p:ext>
            </p:extLst>
          </p:nvPr>
        </p:nvGraphicFramePr>
        <p:xfrm>
          <a:off x="4381619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CF49BA-8F31-BC4C-9894-3BAAE9E0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32926"/>
              </p:ext>
            </p:extLst>
          </p:nvPr>
        </p:nvGraphicFramePr>
        <p:xfrm>
          <a:off x="4381619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2AF5F35-608D-F243-A8AD-929406712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54564"/>
              </p:ext>
            </p:extLst>
          </p:nvPr>
        </p:nvGraphicFramePr>
        <p:xfrm>
          <a:off x="5981820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60BF7D-125D-7044-97FA-0E6894591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16985"/>
              </p:ext>
            </p:extLst>
          </p:nvPr>
        </p:nvGraphicFramePr>
        <p:xfrm>
          <a:off x="5981820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FD7136-249D-F846-87E8-E414BA2A1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52405"/>
              </p:ext>
            </p:extLst>
          </p:nvPr>
        </p:nvGraphicFramePr>
        <p:xfrm>
          <a:off x="5981820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453C48-ACB4-964E-9D54-9B192EC5C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10182"/>
              </p:ext>
            </p:extLst>
          </p:nvPr>
        </p:nvGraphicFramePr>
        <p:xfrm>
          <a:off x="7582021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575C63-C4D3-3440-B216-659712B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43849"/>
              </p:ext>
            </p:extLst>
          </p:nvPr>
        </p:nvGraphicFramePr>
        <p:xfrm>
          <a:off x="7582021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ACCB0AB-087D-C34B-8FF2-FE7CACABA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30127"/>
              </p:ext>
            </p:extLst>
          </p:nvPr>
        </p:nvGraphicFramePr>
        <p:xfrm>
          <a:off x="7582021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310AFE-135A-E84B-9951-596BB272B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17798"/>
              </p:ext>
            </p:extLst>
          </p:nvPr>
        </p:nvGraphicFramePr>
        <p:xfrm>
          <a:off x="9182222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A4DFB6D-FB3E-8042-B49B-1B6CB3B2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79906"/>
              </p:ext>
            </p:extLst>
          </p:nvPr>
        </p:nvGraphicFramePr>
        <p:xfrm>
          <a:off x="9182222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91CDB0B-7D89-4F4E-BB23-9FA48488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04759"/>
              </p:ext>
            </p:extLst>
          </p:nvPr>
        </p:nvGraphicFramePr>
        <p:xfrm>
          <a:off x="9182222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33B3C9-42FF-6245-842F-8B8D83EA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39463"/>
              </p:ext>
            </p:extLst>
          </p:nvPr>
        </p:nvGraphicFramePr>
        <p:xfrm>
          <a:off x="10782423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0D5D2A3-9361-184A-88A4-05BD3F0A2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24378"/>
              </p:ext>
            </p:extLst>
          </p:nvPr>
        </p:nvGraphicFramePr>
        <p:xfrm>
          <a:off x="10782423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357D4B0-4ECD-DF42-9DA6-9F16EED8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4320"/>
              </p:ext>
            </p:extLst>
          </p:nvPr>
        </p:nvGraphicFramePr>
        <p:xfrm>
          <a:off x="10782423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B14870-6E1E-3D4D-B843-F2F2799ECF7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73064" y="3677307"/>
            <a:ext cx="4081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6F835D-FF60-6A4C-B4E5-346F0E6CB63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10203" y="1811721"/>
            <a:ext cx="471215" cy="1100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04EF8C-8150-004A-BECA-B77DF9F3639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310203" y="3677307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48029A-8472-C24E-ABB6-7606616CED2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10203" y="3559066"/>
            <a:ext cx="471215" cy="198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1751563-E0DE-A146-A152-9FE44A1BE95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10404" y="1929905"/>
            <a:ext cx="471215" cy="1747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61EF5E-3A8D-EA40-881E-DA3D433F3FB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10404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F285FA6-650C-B849-8E15-B972C5812FF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10404" y="3811314"/>
            <a:ext cx="471215" cy="1731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7D8316-5A88-FE41-8ECF-522100399D6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10605" y="1811721"/>
            <a:ext cx="471215" cy="2653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B064B5-8ADD-4341-BFFF-2DD013CCDB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510605" y="3346231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9615AB9-037B-D042-A967-5CF3B19BC45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10605" y="3566949"/>
            <a:ext cx="471215" cy="1975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3D400E-FCF8-E742-8ED0-66265E37F4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10806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6D7A1D-42B8-E049-81B9-64729F6BF4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10806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6DBDAB5-AF21-3944-9E33-A834DB2F51B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110806" y="5214446"/>
            <a:ext cx="471215" cy="328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2B5688A-933D-0943-81C9-8062D53FBEE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711007" y="1811721"/>
            <a:ext cx="471215" cy="790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77D361-E226-7545-8A1B-368AB15AF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11007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DE708C3-8F98-BD44-A522-2D2AAF6A861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711007" y="2362200"/>
            <a:ext cx="471215" cy="318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DB99119-8EBC-9044-B9CA-FEF68F9FE10E}"/>
              </a:ext>
            </a:extLst>
          </p:cNvPr>
          <p:cNvCxnSpPr>
            <a:cxnSpLocks/>
          </p:cNvCxnSpPr>
          <p:nvPr/>
        </p:nvCxnSpPr>
        <p:spPr>
          <a:xfrm>
            <a:off x="10311208" y="4977962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90BC3CD-3F67-AE40-8BF0-975CCE4B975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311208" y="1479169"/>
            <a:ext cx="471215" cy="332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94FF4D-16C1-394E-8868-B672E6EB012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311208" y="3677307"/>
            <a:ext cx="471215" cy="57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38908F-E255-2A41-BCAF-3123DAED9402}"/>
              </a:ext>
            </a:extLst>
          </p:cNvPr>
          <p:cNvCxnSpPr>
            <a:cxnSpLocks/>
          </p:cNvCxnSpPr>
          <p:nvPr/>
        </p:nvCxnSpPr>
        <p:spPr>
          <a:xfrm>
            <a:off x="11911409" y="312288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405BD1B-1E1C-7148-8518-614CEE852F58}"/>
              </a:ext>
            </a:extLst>
          </p:cNvPr>
          <p:cNvCxnSpPr>
            <a:cxnSpLocks/>
          </p:cNvCxnSpPr>
          <p:nvPr/>
        </p:nvCxnSpPr>
        <p:spPr>
          <a:xfrm>
            <a:off x="11911409" y="237796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1D4EE-F008-1A4E-B654-8C09874B70C5}"/>
              </a:ext>
            </a:extLst>
          </p:cNvPr>
          <p:cNvCxnSpPr>
            <a:cxnSpLocks/>
          </p:cNvCxnSpPr>
          <p:nvPr/>
        </p:nvCxnSpPr>
        <p:spPr>
          <a:xfrm>
            <a:off x="11911409" y="1479169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1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C8E9556A-8A08-4D40-87EE-1C9A17EAED73}"/>
              </a:ext>
            </a:extLst>
          </p:cNvPr>
          <p:cNvGrpSpPr/>
          <p:nvPr/>
        </p:nvGrpSpPr>
        <p:grpSpPr>
          <a:xfrm>
            <a:off x="6313328" y="2301827"/>
            <a:ext cx="5957441" cy="3906506"/>
            <a:chOff x="6517584" y="2349209"/>
            <a:chExt cx="5957441" cy="3906506"/>
          </a:xfrm>
        </p:grpSpPr>
        <p:sp>
          <p:nvSpPr>
            <p:cNvPr id="62" name="정육면체 61">
              <a:extLst>
                <a:ext uri="{FF2B5EF4-FFF2-40B4-BE49-F238E27FC236}">
                  <a16:creationId xmlns:a16="http://schemas.microsoft.com/office/drawing/2014/main" id="{985A0D3B-4C19-4CC1-A3CE-CC0FD06113C6}"/>
                </a:ext>
              </a:extLst>
            </p:cNvPr>
            <p:cNvSpPr/>
            <p:nvPr/>
          </p:nvSpPr>
          <p:spPr>
            <a:xfrm>
              <a:off x="9173084" y="3410814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B5DA9B06-FBED-430A-9113-99196BFB824C}"/>
                </a:ext>
              </a:extLst>
            </p:cNvPr>
            <p:cNvSpPr/>
            <p:nvPr/>
          </p:nvSpPr>
          <p:spPr>
            <a:xfrm>
              <a:off x="8442256" y="4139909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정육면체 63">
              <a:extLst>
                <a:ext uri="{FF2B5EF4-FFF2-40B4-BE49-F238E27FC236}">
                  <a16:creationId xmlns:a16="http://schemas.microsoft.com/office/drawing/2014/main" id="{A5FAC566-8E36-44B0-9A87-99D0B135A46E}"/>
                </a:ext>
              </a:extLst>
            </p:cNvPr>
            <p:cNvSpPr/>
            <p:nvPr/>
          </p:nvSpPr>
          <p:spPr>
            <a:xfrm>
              <a:off x="9173084" y="2878277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정육면체 64">
              <a:extLst>
                <a:ext uri="{FF2B5EF4-FFF2-40B4-BE49-F238E27FC236}">
                  <a16:creationId xmlns:a16="http://schemas.microsoft.com/office/drawing/2014/main" id="{C9A640F9-9406-4AA6-9BA0-5B516455476F}"/>
                </a:ext>
              </a:extLst>
            </p:cNvPr>
            <p:cNvSpPr/>
            <p:nvPr/>
          </p:nvSpPr>
          <p:spPr>
            <a:xfrm>
              <a:off x="8442256" y="3607372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정육면체 67">
              <a:extLst>
                <a:ext uri="{FF2B5EF4-FFF2-40B4-BE49-F238E27FC236}">
                  <a16:creationId xmlns:a16="http://schemas.microsoft.com/office/drawing/2014/main" id="{CD491E69-8903-4B32-A881-680BE4E91106}"/>
                </a:ext>
              </a:extLst>
            </p:cNvPr>
            <p:cNvSpPr/>
            <p:nvPr/>
          </p:nvSpPr>
          <p:spPr>
            <a:xfrm>
              <a:off x="9173084" y="2349209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F4553D97-F4BA-4FED-B4F7-6E65750EA830}"/>
                </a:ext>
              </a:extLst>
            </p:cNvPr>
            <p:cNvSpPr/>
            <p:nvPr/>
          </p:nvSpPr>
          <p:spPr>
            <a:xfrm>
              <a:off x="8442256" y="3078304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59C23D9-002F-4153-B844-07110B38471E}"/>
                </a:ext>
              </a:extLst>
            </p:cNvPr>
            <p:cNvSpPr txBox="1"/>
            <p:nvPr/>
          </p:nvSpPr>
          <p:spPr>
            <a:xfrm>
              <a:off x="9116833" y="2544245"/>
              <a:ext cx="3098925" cy="707886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/>
                <a:t>Hidden Size</a:t>
              </a:r>
              <a:endParaRPr lang="ko-KR" altLang="en-US" sz="40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ACBBEBD-9440-4C93-B2F0-5953ACCE2DB3}"/>
                </a:ext>
              </a:extLst>
            </p:cNvPr>
            <p:cNvSpPr txBox="1"/>
            <p:nvPr/>
          </p:nvSpPr>
          <p:spPr>
            <a:xfrm>
              <a:off x="9452466" y="3054973"/>
              <a:ext cx="3022559" cy="461665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Forward  Backward</a:t>
              </a:r>
              <a:endParaRPr lang="ko-KR" altLang="en-US" sz="24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299CCE-39CE-44A5-8E3B-7C1905BD4FD2}"/>
                </a:ext>
              </a:extLst>
            </p:cNvPr>
            <p:cNvSpPr txBox="1"/>
            <p:nvPr/>
          </p:nvSpPr>
          <p:spPr>
            <a:xfrm>
              <a:off x="8783505" y="3841827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3</a:t>
              </a:r>
              <a:endParaRPr lang="ko-KR" altLang="en-US" sz="2000" b="1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D53E8E3-8580-4157-A2E3-C96F77A416C0}"/>
                </a:ext>
              </a:extLst>
            </p:cNvPr>
            <p:cNvSpPr txBox="1"/>
            <p:nvPr/>
          </p:nvSpPr>
          <p:spPr>
            <a:xfrm>
              <a:off x="8783505" y="4349770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2</a:t>
              </a:r>
              <a:endParaRPr lang="ko-KR" altLang="en-US" sz="200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3FB0FBF-495F-4D1C-9D3C-E7F3059059C7}"/>
                </a:ext>
              </a:extLst>
            </p:cNvPr>
            <p:cNvSpPr txBox="1"/>
            <p:nvPr/>
          </p:nvSpPr>
          <p:spPr>
            <a:xfrm>
              <a:off x="8783505" y="4880721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1</a:t>
              </a:r>
              <a:endParaRPr lang="ko-KR" altLang="en-US" sz="2000" dirty="0"/>
            </a:p>
          </p:txBody>
        </p:sp>
        <p:sp>
          <p:nvSpPr>
            <p:cNvPr id="81" name="왼쪽 중괄호 80">
              <a:extLst>
                <a:ext uri="{FF2B5EF4-FFF2-40B4-BE49-F238E27FC236}">
                  <a16:creationId xmlns:a16="http://schemas.microsoft.com/office/drawing/2014/main" id="{2DA30C75-7419-4F19-A91A-F0E29A2C5618}"/>
                </a:ext>
              </a:extLst>
            </p:cNvPr>
            <p:cNvSpPr/>
            <p:nvPr/>
          </p:nvSpPr>
          <p:spPr>
            <a:xfrm rot="16200000">
              <a:off x="9029269" y="4707310"/>
              <a:ext cx="574261" cy="1748286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왼쪽 중괄호 82">
              <a:extLst>
                <a:ext uri="{FF2B5EF4-FFF2-40B4-BE49-F238E27FC236}">
                  <a16:creationId xmlns:a16="http://schemas.microsoft.com/office/drawing/2014/main" id="{3B5FA5D9-C97F-41BD-974C-D82361635A63}"/>
                </a:ext>
              </a:extLst>
            </p:cNvPr>
            <p:cNvSpPr/>
            <p:nvPr/>
          </p:nvSpPr>
          <p:spPr>
            <a:xfrm>
              <a:off x="7867995" y="3803070"/>
              <a:ext cx="574261" cy="1491252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C75C99-3AC1-4AE2-8874-173B6F866871}"/>
                </a:ext>
              </a:extLst>
            </p:cNvPr>
            <p:cNvSpPr txBox="1"/>
            <p:nvPr/>
          </p:nvSpPr>
          <p:spPr>
            <a:xfrm>
              <a:off x="8690298" y="5886383"/>
              <a:ext cx="1252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Batch Size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B07B04-382F-4E86-983C-75EB5560EFB7}"/>
                    </a:ext>
                  </a:extLst>
                </p:cNvPr>
                <p:cNvSpPr txBox="1"/>
                <p:nvPr/>
              </p:nvSpPr>
              <p:spPr>
                <a:xfrm>
                  <a:off x="6517584" y="4364030"/>
                  <a:ext cx="1366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/>
                    <a:t>#layers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B07B04-382F-4E86-983C-75EB5560E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7584" y="4364030"/>
                  <a:ext cx="1366528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4018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B393D1D-9F28-44C9-8AE6-C018908AE7A7}"/>
              </a:ext>
            </a:extLst>
          </p:cNvPr>
          <p:cNvGrpSpPr/>
          <p:nvPr/>
        </p:nvGrpSpPr>
        <p:grpSpPr>
          <a:xfrm>
            <a:off x="-8199" y="1732685"/>
            <a:ext cx="5886873" cy="4479099"/>
            <a:chOff x="-8199" y="1732685"/>
            <a:chExt cx="5886873" cy="4479099"/>
          </a:xfrm>
        </p:grpSpPr>
        <p:sp>
          <p:nvSpPr>
            <p:cNvPr id="54" name="정육면체 53">
              <a:extLst>
                <a:ext uri="{FF2B5EF4-FFF2-40B4-BE49-F238E27FC236}">
                  <a16:creationId xmlns:a16="http://schemas.microsoft.com/office/drawing/2014/main" id="{1640C962-3F43-44CA-ACA7-FA8C0B0EC20D}"/>
                </a:ext>
              </a:extLst>
            </p:cNvPr>
            <p:cNvSpPr/>
            <p:nvPr/>
          </p:nvSpPr>
          <p:spPr>
            <a:xfrm>
              <a:off x="2953605" y="4109605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A3719063-513D-4D5B-A835-330EC89FFBF8}"/>
                </a:ext>
              </a:extLst>
            </p:cNvPr>
            <p:cNvSpPr/>
            <p:nvPr/>
          </p:nvSpPr>
          <p:spPr>
            <a:xfrm>
              <a:off x="2953605" y="3675787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28CAF126-F3A6-4FD2-8222-7BD0FFD2EE68}"/>
                </a:ext>
              </a:extLst>
            </p:cNvPr>
            <p:cNvSpPr/>
            <p:nvPr/>
          </p:nvSpPr>
          <p:spPr>
            <a:xfrm>
              <a:off x="2953605" y="3138054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정육면체 58">
              <a:extLst>
                <a:ext uri="{FF2B5EF4-FFF2-40B4-BE49-F238E27FC236}">
                  <a16:creationId xmlns:a16="http://schemas.microsoft.com/office/drawing/2014/main" id="{C15A52B0-B4E6-42F0-AD70-5A1BC2F5D019}"/>
                </a:ext>
              </a:extLst>
            </p:cNvPr>
            <p:cNvSpPr/>
            <p:nvPr/>
          </p:nvSpPr>
          <p:spPr>
            <a:xfrm>
              <a:off x="2953605" y="2704236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정육면체 59">
              <a:extLst>
                <a:ext uri="{FF2B5EF4-FFF2-40B4-BE49-F238E27FC236}">
                  <a16:creationId xmlns:a16="http://schemas.microsoft.com/office/drawing/2014/main" id="{B2ECA791-4063-4376-BF78-B5650FED4D39}"/>
                </a:ext>
              </a:extLst>
            </p:cNvPr>
            <p:cNvSpPr/>
            <p:nvPr/>
          </p:nvSpPr>
          <p:spPr>
            <a:xfrm>
              <a:off x="2953605" y="2166503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정육면체 60">
              <a:extLst>
                <a:ext uri="{FF2B5EF4-FFF2-40B4-BE49-F238E27FC236}">
                  <a16:creationId xmlns:a16="http://schemas.microsoft.com/office/drawing/2014/main" id="{2789A0FE-C276-487F-91A8-6D1DBDB3EE88}"/>
                </a:ext>
              </a:extLst>
            </p:cNvPr>
            <p:cNvSpPr/>
            <p:nvPr/>
          </p:nvSpPr>
          <p:spPr>
            <a:xfrm>
              <a:off x="2953605" y="1732685"/>
              <a:ext cx="2482573" cy="1158586"/>
            </a:xfrm>
            <a:prstGeom prst="cube">
              <a:avLst>
                <a:gd name="adj" fmla="val 631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0E761A-C96A-41DC-88A7-6335BEB97725}"/>
                </a:ext>
              </a:extLst>
            </p:cNvPr>
            <p:cNvSpPr txBox="1"/>
            <p:nvPr/>
          </p:nvSpPr>
          <p:spPr>
            <a:xfrm>
              <a:off x="3255021" y="2666510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3</a:t>
              </a:r>
              <a:endParaRPr lang="ko-KR" altLang="en-US" sz="2000" b="1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C9FB51-704D-4ED2-9BA7-A915EF9134BB}"/>
                </a:ext>
              </a:extLst>
            </p:cNvPr>
            <p:cNvSpPr txBox="1"/>
            <p:nvPr/>
          </p:nvSpPr>
          <p:spPr>
            <a:xfrm>
              <a:off x="3255021" y="3643033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2</a:t>
              </a:r>
              <a:endParaRPr lang="ko-KR" altLang="en-US" sz="20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E980FEB-41C4-429F-90AE-677C9874FAE8}"/>
                </a:ext>
              </a:extLst>
            </p:cNvPr>
            <p:cNvSpPr txBox="1"/>
            <p:nvPr/>
          </p:nvSpPr>
          <p:spPr>
            <a:xfrm>
              <a:off x="4382848" y="2520099"/>
              <a:ext cx="1395382" cy="461665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Forward</a:t>
              </a:r>
              <a:endParaRPr lang="ko-KR" altLang="en-US" sz="2400" b="1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4640ED4-6F42-4504-8052-6697CD7CC49F}"/>
                </a:ext>
              </a:extLst>
            </p:cNvPr>
            <p:cNvSpPr txBox="1"/>
            <p:nvPr/>
          </p:nvSpPr>
          <p:spPr>
            <a:xfrm>
              <a:off x="4284840" y="2084744"/>
              <a:ext cx="1593834" cy="461665"/>
            </a:xfrm>
            <a:prstGeom prst="rect">
              <a:avLst/>
            </a:prstGeom>
            <a:noFill/>
            <a:scene3d>
              <a:camera prst="orthographicFront">
                <a:rot lat="1800000" lon="17790000" rev="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Backward</a:t>
              </a:r>
              <a:endParaRPr lang="ko-KR" altLang="en-US" sz="240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CA2716C-DADB-47EA-BD98-B736A55BC075}"/>
                </a:ext>
              </a:extLst>
            </p:cNvPr>
            <p:cNvSpPr txBox="1"/>
            <p:nvPr/>
          </p:nvSpPr>
          <p:spPr>
            <a:xfrm>
              <a:off x="3255021" y="4613009"/>
              <a:ext cx="107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/>
                <a:t>Layer 1</a:t>
              </a:r>
              <a:endParaRPr lang="ko-KR" altLang="en-US" sz="2000" dirty="0"/>
            </a:p>
          </p:txBody>
        </p:sp>
        <p:sp>
          <p:nvSpPr>
            <p:cNvPr id="80" name="왼쪽 중괄호 79">
              <a:extLst>
                <a:ext uri="{FF2B5EF4-FFF2-40B4-BE49-F238E27FC236}">
                  <a16:creationId xmlns:a16="http://schemas.microsoft.com/office/drawing/2014/main" id="{E9166DFE-638B-4BB7-8422-7AE08002D5D4}"/>
                </a:ext>
              </a:extLst>
            </p:cNvPr>
            <p:cNvSpPr/>
            <p:nvPr/>
          </p:nvSpPr>
          <p:spPr>
            <a:xfrm rot="16200000">
              <a:off x="3540617" y="4681178"/>
              <a:ext cx="574261" cy="1748286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왼쪽 중괄호 81">
              <a:extLst>
                <a:ext uri="{FF2B5EF4-FFF2-40B4-BE49-F238E27FC236}">
                  <a16:creationId xmlns:a16="http://schemas.microsoft.com/office/drawing/2014/main" id="{7D0F7153-6F2D-4789-A8B1-BCEE4758AF39}"/>
                </a:ext>
              </a:extLst>
            </p:cNvPr>
            <p:cNvSpPr/>
            <p:nvPr/>
          </p:nvSpPr>
          <p:spPr>
            <a:xfrm>
              <a:off x="2378141" y="2462781"/>
              <a:ext cx="574261" cy="2805407"/>
            </a:xfrm>
            <a:prstGeom prst="lef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0E33B44-FCEE-4544-84BD-37257D4782F8}"/>
                </a:ext>
              </a:extLst>
            </p:cNvPr>
            <p:cNvSpPr txBox="1"/>
            <p:nvPr/>
          </p:nvSpPr>
          <p:spPr>
            <a:xfrm>
              <a:off x="3201646" y="5842452"/>
              <a:ext cx="1252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Batch Size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5C03836-03D1-40FC-AE08-1AFB7CAF5726}"/>
                    </a:ext>
                  </a:extLst>
                </p:cNvPr>
                <p:cNvSpPr txBox="1"/>
                <p:nvPr/>
              </p:nvSpPr>
              <p:spPr>
                <a:xfrm>
                  <a:off x="-8199" y="3519922"/>
                  <a:ext cx="256390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dirty="0"/>
                    <a:t>#layers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dirty="0"/>
                    <a:t> #directions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5C03836-03D1-40FC-AE08-1AFB7CAF5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199" y="3519922"/>
                  <a:ext cx="256390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38" t="-4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A1A17510-FA9F-435E-A75D-661F38426AB2}"/>
              </a:ext>
            </a:extLst>
          </p:cNvPr>
          <p:cNvSpPr/>
          <p:nvPr/>
        </p:nvSpPr>
        <p:spPr>
          <a:xfrm>
            <a:off x="6276082" y="2998570"/>
            <a:ext cx="978408" cy="1100570"/>
          </a:xfrm>
          <a:prstGeom prst="rightArrow">
            <a:avLst>
              <a:gd name="adj1" fmla="val 41502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0E5A5-7316-4003-AD22-08A5F65D4CEB}"/>
                  </a:ext>
                </a:extLst>
              </p:cNvPr>
              <p:cNvSpPr txBox="1"/>
              <p:nvPr/>
            </p:nvSpPr>
            <p:spPr>
              <a:xfrm>
                <a:off x="3247668" y="928542"/>
                <a:ext cx="3376245" cy="1257588"/>
              </a:xfrm>
              <a:prstGeom prst="rect">
                <a:avLst/>
              </a:prstGeom>
              <a:noFill/>
              <a:scene3d>
                <a:camera prst="orthographicFront">
                  <a:rot lat="1800000" lon="17790000" rev="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𝑯𝒊𝒅𝒅𝒆𝒏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𝑺𝒊𝒛𝒆</m:t>
                          </m:r>
                        </m:num>
                        <m:den>
                          <m:r>
                            <a:rPr lang="en-US" altLang="ko-KR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ko-KR" altLang="en-US" sz="4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0E5A5-7316-4003-AD22-08A5F65D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668" y="928542"/>
                <a:ext cx="3376245" cy="1257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02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정육면체 96">
            <a:extLst>
              <a:ext uri="{FF2B5EF4-FFF2-40B4-BE49-F238E27FC236}">
                <a16:creationId xmlns:a16="http://schemas.microsoft.com/office/drawing/2014/main" id="{CF1FBDD0-867F-4081-8834-C13FE72B40A5}"/>
              </a:ext>
            </a:extLst>
          </p:cNvPr>
          <p:cNvSpPr/>
          <p:nvPr/>
        </p:nvSpPr>
        <p:spPr>
          <a:xfrm>
            <a:off x="3613427" y="2592778"/>
            <a:ext cx="4691270" cy="2663688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0121860F-4076-4E8E-8D0C-DC09DE600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37" y="3429000"/>
            <a:ext cx="3732491" cy="1711273"/>
          </a:xfrm>
          <a:prstGeom prst="rect">
            <a:avLst/>
          </a:prstGeom>
        </p:spPr>
      </p:pic>
      <p:sp>
        <p:nvSpPr>
          <p:cNvPr id="98" name="왼쪽 중괄호 97">
            <a:extLst>
              <a:ext uri="{FF2B5EF4-FFF2-40B4-BE49-F238E27FC236}">
                <a16:creationId xmlns:a16="http://schemas.microsoft.com/office/drawing/2014/main" id="{C43DAEAE-5F22-4934-97D0-E8D49B7E22F2}"/>
              </a:ext>
            </a:extLst>
          </p:cNvPr>
          <p:cNvSpPr/>
          <p:nvPr/>
        </p:nvSpPr>
        <p:spPr>
          <a:xfrm rot="2608867">
            <a:off x="3551268" y="2282688"/>
            <a:ext cx="462691" cy="94752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왼쪽 중괄호 98">
            <a:extLst>
              <a:ext uri="{FF2B5EF4-FFF2-40B4-BE49-F238E27FC236}">
                <a16:creationId xmlns:a16="http://schemas.microsoft.com/office/drawing/2014/main" id="{2941C677-B77A-4720-AF64-C4F2B74DB4AA}"/>
              </a:ext>
            </a:extLst>
          </p:cNvPr>
          <p:cNvSpPr/>
          <p:nvPr/>
        </p:nvSpPr>
        <p:spPr>
          <a:xfrm rot="5400000">
            <a:off x="6003458" y="291539"/>
            <a:ext cx="574261" cy="402821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 중괄호 99">
            <a:extLst>
              <a:ext uri="{FF2B5EF4-FFF2-40B4-BE49-F238E27FC236}">
                <a16:creationId xmlns:a16="http://schemas.microsoft.com/office/drawing/2014/main" id="{CDF6AF02-98B0-4CC8-A93C-9676B0613708}"/>
              </a:ext>
            </a:extLst>
          </p:cNvPr>
          <p:cNvSpPr/>
          <p:nvPr/>
        </p:nvSpPr>
        <p:spPr>
          <a:xfrm rot="10800000">
            <a:off x="8304696" y="2592778"/>
            <a:ext cx="538921" cy="1996661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D1434E-0DDE-4F96-9D51-DCEA9F3EB2BB}"/>
              </a:ext>
            </a:extLst>
          </p:cNvPr>
          <p:cNvSpPr txBox="1"/>
          <p:nvPr/>
        </p:nvSpPr>
        <p:spPr>
          <a:xfrm>
            <a:off x="8843617" y="34064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Beam Size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A4FE704-FCBE-4385-856F-159503FE0880}"/>
              </a:ext>
            </a:extLst>
          </p:cNvPr>
          <p:cNvSpPr txBox="1"/>
          <p:nvPr/>
        </p:nvSpPr>
        <p:spPr>
          <a:xfrm>
            <a:off x="5669424" y="1620669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Time-Step</a:t>
            </a:r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45FB2F8-B81B-41A1-8926-E617D3A5E7D5}"/>
              </a:ext>
            </a:extLst>
          </p:cNvPr>
          <p:cNvSpPr txBox="1"/>
          <p:nvPr/>
        </p:nvSpPr>
        <p:spPr>
          <a:xfrm>
            <a:off x="2749826" y="1669448"/>
            <a:ext cx="12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 Size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# Samples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1432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5CC4E65-A5B0-43D1-B85B-B6EA8C705C2B}"/>
              </a:ext>
            </a:extLst>
          </p:cNvPr>
          <p:cNvSpPr/>
          <p:nvPr/>
        </p:nvSpPr>
        <p:spPr>
          <a:xfrm rot="12274296">
            <a:off x="3170383" y="2397756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A45EB59C-9C30-4A59-8D61-E921ECA0C3ED}"/>
              </a:ext>
            </a:extLst>
          </p:cNvPr>
          <p:cNvSpPr/>
          <p:nvPr/>
        </p:nvSpPr>
        <p:spPr>
          <a:xfrm>
            <a:off x="4903484" y="2390359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6D200C7F-4B17-4CEC-9433-630B24B17C21}"/>
              </a:ext>
            </a:extLst>
          </p:cNvPr>
          <p:cNvSpPr/>
          <p:nvPr/>
        </p:nvSpPr>
        <p:spPr>
          <a:xfrm rot="11906966">
            <a:off x="3241186" y="2045466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12D7ED68-B645-4532-8AA6-429865253062}"/>
              </a:ext>
            </a:extLst>
          </p:cNvPr>
          <p:cNvSpPr/>
          <p:nvPr/>
        </p:nvSpPr>
        <p:spPr>
          <a:xfrm>
            <a:off x="4903483" y="1838025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F947E144-99B4-4C80-964D-56B62201171C}"/>
              </a:ext>
            </a:extLst>
          </p:cNvPr>
          <p:cNvSpPr/>
          <p:nvPr/>
        </p:nvSpPr>
        <p:spPr>
          <a:xfrm rot="11224928">
            <a:off x="3319825" y="1571460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CE51BC2A-9BE0-4997-A09C-1E6F685D55B3}"/>
              </a:ext>
            </a:extLst>
          </p:cNvPr>
          <p:cNvSpPr/>
          <p:nvPr/>
        </p:nvSpPr>
        <p:spPr>
          <a:xfrm rot="270279">
            <a:off x="3249457" y="5377494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정육면체 37">
            <a:extLst>
              <a:ext uri="{FF2B5EF4-FFF2-40B4-BE49-F238E27FC236}">
                <a16:creationId xmlns:a16="http://schemas.microsoft.com/office/drawing/2014/main" id="{F497E441-733E-4BED-9D7A-87C365B92D83}"/>
              </a:ext>
            </a:extLst>
          </p:cNvPr>
          <p:cNvSpPr/>
          <p:nvPr/>
        </p:nvSpPr>
        <p:spPr>
          <a:xfrm>
            <a:off x="2443588" y="174007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AAC6D817-C2A8-4231-A57D-D23D02AC624D}"/>
              </a:ext>
            </a:extLst>
          </p:cNvPr>
          <p:cNvSpPr/>
          <p:nvPr/>
        </p:nvSpPr>
        <p:spPr>
          <a:xfrm>
            <a:off x="2443588" y="133093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39F3AC0D-9DE6-419E-8ECA-8254A66B3D59}"/>
              </a:ext>
            </a:extLst>
          </p:cNvPr>
          <p:cNvSpPr/>
          <p:nvPr/>
        </p:nvSpPr>
        <p:spPr>
          <a:xfrm>
            <a:off x="2443597" y="92179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59F253-47BD-4415-AF62-1224BC5E54C1}"/>
              </a:ext>
            </a:extLst>
          </p:cNvPr>
          <p:cNvGrpSpPr/>
          <p:nvPr/>
        </p:nvGrpSpPr>
        <p:grpSpPr>
          <a:xfrm>
            <a:off x="2181254" y="3133695"/>
            <a:ext cx="1041525" cy="869321"/>
            <a:chOff x="1931916" y="3052658"/>
            <a:chExt cx="1041525" cy="869321"/>
          </a:xfrm>
          <a:solidFill>
            <a:schemeClr val="bg1"/>
          </a:solidFill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5D236B0-5A81-4CE2-BC7D-1DDE2D3BCD86}"/>
                </a:ext>
              </a:extLst>
            </p:cNvPr>
            <p:cNvSpPr/>
            <p:nvPr/>
          </p:nvSpPr>
          <p:spPr>
            <a:xfrm>
              <a:off x="1931916" y="3052658"/>
              <a:ext cx="1041525" cy="85720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perspectiveRelaxedModerately" fov="2700000">
                <a:rot lat="17690651" lon="21599989" rev="21599983"/>
              </a:camera>
              <a:lightRig rig="threePt" dir="t"/>
            </a:scene3d>
            <a:sp3d>
              <a:bevelT w="330200" h="698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21B796D-30F9-4012-BAFA-E171EBF9C023}"/>
                </a:ext>
              </a:extLst>
            </p:cNvPr>
            <p:cNvSpPr/>
            <p:nvPr/>
          </p:nvSpPr>
          <p:spPr>
            <a:xfrm>
              <a:off x="1931916" y="3064774"/>
              <a:ext cx="1041525" cy="85720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scene3d>
              <a:camera prst="perspectiveRelaxedModerately" fov="2700000">
                <a:rot lat="17109337" lon="10799972" rev="0"/>
              </a:camera>
              <a:lightRig rig="threePt" dir="t"/>
            </a:scene3d>
            <a:sp3d>
              <a:bevelT w="330200" h="6985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정육면체 24">
            <a:extLst>
              <a:ext uri="{FF2B5EF4-FFF2-40B4-BE49-F238E27FC236}">
                <a16:creationId xmlns:a16="http://schemas.microsoft.com/office/drawing/2014/main" id="{06C52A57-A6B7-415C-B548-B90952C38EE0}"/>
              </a:ext>
            </a:extLst>
          </p:cNvPr>
          <p:cNvSpPr/>
          <p:nvPr/>
        </p:nvSpPr>
        <p:spPr>
          <a:xfrm>
            <a:off x="7718793" y="2982697"/>
            <a:ext cx="2406894" cy="1579199"/>
          </a:xfrm>
          <a:prstGeom prst="cube">
            <a:avLst>
              <a:gd name="adj" fmla="val 259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DD7A807F-0EBE-44F9-8839-B8079DDCAF69}"/>
              </a:ext>
            </a:extLst>
          </p:cNvPr>
          <p:cNvSpPr/>
          <p:nvPr/>
        </p:nvSpPr>
        <p:spPr>
          <a:xfrm rot="13500000">
            <a:off x="9853433" y="4213601"/>
            <a:ext cx="462691" cy="605240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84F9FC13-8184-45E7-9FB2-DDE56616409A}"/>
              </a:ext>
            </a:extLst>
          </p:cNvPr>
          <p:cNvSpPr/>
          <p:nvPr/>
        </p:nvSpPr>
        <p:spPr>
          <a:xfrm rot="5400000">
            <a:off x="8843663" y="1724067"/>
            <a:ext cx="574261" cy="198978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CA63E8F6-8B11-4A29-B3A9-F09FB0A33F68}"/>
              </a:ext>
            </a:extLst>
          </p:cNvPr>
          <p:cNvSpPr/>
          <p:nvPr/>
        </p:nvSpPr>
        <p:spPr>
          <a:xfrm rot="10800000">
            <a:off x="10125686" y="2982452"/>
            <a:ext cx="538921" cy="115619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2189A9-A97C-4FD3-88A6-98C64C026DFC}"/>
              </a:ext>
            </a:extLst>
          </p:cNvPr>
          <p:cNvSpPr txBox="1"/>
          <p:nvPr/>
        </p:nvSpPr>
        <p:spPr>
          <a:xfrm>
            <a:off x="10664607" y="335553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Beam Size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5B01CF-116A-4C74-B519-2C8B8092B47A}"/>
              </a:ext>
            </a:extLst>
          </p:cNvPr>
          <p:cNvSpPr txBox="1"/>
          <p:nvPr/>
        </p:nvSpPr>
        <p:spPr>
          <a:xfrm>
            <a:off x="8509629" y="2035051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Time-Step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7C7335-27A7-4D94-9F7F-A09C91A239D3}"/>
              </a:ext>
            </a:extLst>
          </p:cNvPr>
          <p:cNvSpPr txBox="1"/>
          <p:nvPr/>
        </p:nvSpPr>
        <p:spPr>
          <a:xfrm>
            <a:off x="10205124" y="4395763"/>
            <a:ext cx="1271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Batch Size</a:t>
            </a:r>
          </a:p>
          <a:p>
            <a:pPr algn="ctr"/>
            <a:r>
              <a:rPr lang="en-US" altLang="ko-KR" dirty="0"/>
              <a:t>or</a:t>
            </a:r>
          </a:p>
          <a:p>
            <a:pPr algn="ctr"/>
            <a:r>
              <a:rPr lang="en-US" altLang="ko-KR" dirty="0"/>
              <a:t># Samples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75FFF04-D126-4FDD-8F48-567D8E9E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31" y="3556958"/>
            <a:ext cx="1900155" cy="871183"/>
          </a:xfrm>
          <a:prstGeom prst="rect">
            <a:avLst/>
          </a:prstGeom>
        </p:spPr>
      </p:pic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6C7F52D6-F924-43C8-9025-C30E2667B691}"/>
              </a:ext>
            </a:extLst>
          </p:cNvPr>
          <p:cNvSpPr/>
          <p:nvPr/>
        </p:nvSpPr>
        <p:spPr>
          <a:xfrm>
            <a:off x="1911795" y="1368127"/>
            <a:ext cx="538921" cy="1229155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F5735608-24DE-4245-B23F-E9852F75A4B2}"/>
              </a:ext>
            </a:extLst>
          </p:cNvPr>
          <p:cNvSpPr/>
          <p:nvPr/>
        </p:nvSpPr>
        <p:spPr>
          <a:xfrm rot="10800000">
            <a:off x="3079449" y="921797"/>
            <a:ext cx="538921" cy="413433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9EB86387-CAA2-4A3D-8DA0-AA6C7B18A329}"/>
              </a:ext>
            </a:extLst>
          </p:cNvPr>
          <p:cNvSpPr/>
          <p:nvPr/>
        </p:nvSpPr>
        <p:spPr>
          <a:xfrm rot="2700000">
            <a:off x="2263251" y="663444"/>
            <a:ext cx="462691" cy="63567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367A35-0335-4EEB-9253-0035BDFDC28B}"/>
              </a:ext>
            </a:extLst>
          </p:cNvPr>
          <p:cNvSpPr txBox="1"/>
          <p:nvPr/>
        </p:nvSpPr>
        <p:spPr>
          <a:xfrm>
            <a:off x="3618370" y="94384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Beam Size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651715-86FD-467E-A9A6-0882074FB6D5}"/>
                  </a:ext>
                </a:extLst>
              </p:cNvPr>
              <p:cNvSpPr txBox="1"/>
              <p:nvPr/>
            </p:nvSpPr>
            <p:spPr>
              <a:xfrm>
                <a:off x="737123" y="1521039"/>
                <a:ext cx="127150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Beam Size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r>
                  <a:rPr lang="en-US" altLang="ko-KR" dirty="0"/>
                  <a:t># Samples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3651715-86FD-467E-A9A6-0882074F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23" y="1521039"/>
                <a:ext cx="1271502" cy="923330"/>
              </a:xfrm>
              <a:prstGeom prst="rect">
                <a:avLst/>
              </a:prstGeom>
              <a:blipFill>
                <a:blip r:embed="rId3"/>
                <a:stretch>
                  <a:fillRect l="-3846" t="-3974" r="-4327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EA1EA9BB-6B92-4119-84D5-3E4716A270CA}"/>
              </a:ext>
            </a:extLst>
          </p:cNvPr>
          <p:cNvSpPr txBox="1"/>
          <p:nvPr/>
        </p:nvSpPr>
        <p:spPr>
          <a:xfrm>
            <a:off x="344532" y="618384"/>
            <a:ext cx="20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Word Vector Dim</a:t>
            </a:r>
            <a:endParaRPr lang="ko-KR" altLang="en-US" dirty="0"/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45A68825-2510-417C-A15C-C985310A55BB}"/>
              </a:ext>
            </a:extLst>
          </p:cNvPr>
          <p:cNvSpPr/>
          <p:nvPr/>
        </p:nvSpPr>
        <p:spPr>
          <a:xfrm rot="5400000">
            <a:off x="2835540" y="665775"/>
            <a:ext cx="291296" cy="196518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A20BCD-AB0F-471C-A907-501647D5B995}"/>
              </a:ext>
            </a:extLst>
          </p:cNvPr>
          <p:cNvSpPr txBox="1"/>
          <p:nvPr/>
        </p:nvSpPr>
        <p:spPr>
          <a:xfrm>
            <a:off x="2515740" y="223618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1-word</a:t>
            </a:r>
            <a:endParaRPr lang="ko-KR" altLang="en-US" dirty="0"/>
          </a:p>
        </p:txBody>
      </p:sp>
      <p:sp>
        <p:nvSpPr>
          <p:cNvPr id="44" name="정육면체 43">
            <a:extLst>
              <a:ext uri="{FF2B5EF4-FFF2-40B4-BE49-F238E27FC236}">
                <a16:creationId xmlns:a16="http://schemas.microsoft.com/office/drawing/2014/main" id="{C3C4A969-F41A-4EBC-A3FC-914F6F5C37A6}"/>
              </a:ext>
            </a:extLst>
          </p:cNvPr>
          <p:cNvSpPr/>
          <p:nvPr/>
        </p:nvSpPr>
        <p:spPr>
          <a:xfrm>
            <a:off x="2443588" y="5280168"/>
            <a:ext cx="635859" cy="857205"/>
          </a:xfrm>
          <a:prstGeom prst="cube">
            <a:avLst>
              <a:gd name="adj" fmla="val 70360"/>
            </a:avLst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F9B6188B-EDFC-4E5D-B5B5-BFF609424A85}"/>
              </a:ext>
            </a:extLst>
          </p:cNvPr>
          <p:cNvSpPr/>
          <p:nvPr/>
        </p:nvSpPr>
        <p:spPr>
          <a:xfrm>
            <a:off x="2443588" y="4871028"/>
            <a:ext cx="635859" cy="857205"/>
          </a:xfrm>
          <a:prstGeom prst="cube">
            <a:avLst>
              <a:gd name="adj" fmla="val 70360"/>
            </a:avLst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358E1B10-1777-45E6-8814-9885E48B75BB}"/>
              </a:ext>
            </a:extLst>
          </p:cNvPr>
          <p:cNvSpPr/>
          <p:nvPr/>
        </p:nvSpPr>
        <p:spPr>
          <a:xfrm>
            <a:off x="2443597" y="4461888"/>
            <a:ext cx="635859" cy="857205"/>
          </a:xfrm>
          <a:prstGeom prst="cube">
            <a:avLst>
              <a:gd name="adj" fmla="val 70360"/>
            </a:avLst>
          </a:prstGeom>
          <a:scene3d>
            <a:camera prst="orthographicFront">
              <a:rot lat="0" lon="10799999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BE73F-D214-4D2F-81B3-2701E342CD0E}"/>
              </a:ext>
            </a:extLst>
          </p:cNvPr>
          <p:cNvSpPr txBox="1"/>
          <p:nvPr/>
        </p:nvSpPr>
        <p:spPr>
          <a:xfrm>
            <a:off x="1397171" y="3560967"/>
            <a:ext cx="260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Sequence-to-Sequence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1D92E8-8EF9-4F8D-B8E4-DB1719E1BF44}"/>
              </a:ext>
            </a:extLst>
          </p:cNvPr>
          <p:cNvSpPr txBox="1"/>
          <p:nvPr/>
        </p:nvSpPr>
        <p:spPr>
          <a:xfrm>
            <a:off x="1104108" y="4685121"/>
            <a:ext cx="130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Translated</a:t>
            </a:r>
            <a:br>
              <a:rPr lang="en-US" altLang="ko-KR" dirty="0"/>
            </a:br>
            <a:r>
              <a:rPr lang="en-US" altLang="ko-KR" dirty="0"/>
              <a:t>Fabricated</a:t>
            </a:r>
            <a:br>
              <a:rPr lang="en-US" altLang="ko-KR" dirty="0"/>
            </a:br>
            <a:r>
              <a:rPr lang="en-US" altLang="ko-KR" dirty="0"/>
              <a:t>Mini-batch</a:t>
            </a:r>
            <a:endParaRPr lang="ko-KR" altLang="en-US" dirty="0"/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C2AE9D25-702E-41E7-B5F6-4382F9200044}"/>
              </a:ext>
            </a:extLst>
          </p:cNvPr>
          <p:cNvSpPr/>
          <p:nvPr/>
        </p:nvSpPr>
        <p:spPr>
          <a:xfrm>
            <a:off x="4332706" y="5001522"/>
            <a:ext cx="635859" cy="857205"/>
          </a:xfrm>
          <a:prstGeom prst="cube">
            <a:avLst>
              <a:gd name="adj" fmla="val 70360"/>
            </a:avLst>
          </a:prstGeom>
          <a:solidFill>
            <a:schemeClr val="bg1"/>
          </a:soli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E7A28EE7-48CB-44EB-BBD6-7C67316EB63D}"/>
              </a:ext>
            </a:extLst>
          </p:cNvPr>
          <p:cNvSpPr/>
          <p:nvPr/>
        </p:nvSpPr>
        <p:spPr>
          <a:xfrm>
            <a:off x="4905171" y="1247377"/>
            <a:ext cx="635859" cy="857205"/>
          </a:xfrm>
          <a:prstGeom prst="cube">
            <a:avLst>
              <a:gd name="adj" fmla="val 703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DE01355-A10D-4AB7-99C5-E6D7B5A70B75}"/>
              </a:ext>
            </a:extLst>
          </p:cNvPr>
          <p:cNvSpPr/>
          <p:nvPr/>
        </p:nvSpPr>
        <p:spPr>
          <a:xfrm rot="21292974">
            <a:off x="3248145" y="4813465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65B7DD45-D46F-41CD-AAFC-12250B32250C}"/>
              </a:ext>
            </a:extLst>
          </p:cNvPr>
          <p:cNvSpPr/>
          <p:nvPr/>
        </p:nvSpPr>
        <p:spPr>
          <a:xfrm>
            <a:off x="4332705" y="4449188"/>
            <a:ext cx="635859" cy="857205"/>
          </a:xfrm>
          <a:prstGeom prst="cube">
            <a:avLst>
              <a:gd name="adj" fmla="val 70360"/>
            </a:avLst>
          </a:prstGeom>
          <a:solidFill>
            <a:schemeClr val="bg1"/>
          </a:soli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40DDA171-E610-4439-86DF-DCFE21AC1531}"/>
              </a:ext>
            </a:extLst>
          </p:cNvPr>
          <p:cNvSpPr/>
          <p:nvPr/>
        </p:nvSpPr>
        <p:spPr>
          <a:xfrm rot="20634801">
            <a:off x="3150916" y="4252908"/>
            <a:ext cx="2832673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13D07138-6EF6-4268-9CC2-2D4125930FEC}"/>
              </a:ext>
            </a:extLst>
          </p:cNvPr>
          <p:cNvSpPr/>
          <p:nvPr/>
        </p:nvSpPr>
        <p:spPr>
          <a:xfrm>
            <a:off x="4334393" y="3858540"/>
            <a:ext cx="635859" cy="857205"/>
          </a:xfrm>
          <a:prstGeom prst="cube">
            <a:avLst>
              <a:gd name="adj" fmla="val 70360"/>
            </a:avLst>
          </a:prstGeom>
          <a:solidFill>
            <a:schemeClr val="bg1"/>
          </a:solidFill>
          <a:scene3d>
            <a:camera prst="orthographicFront">
              <a:rot lat="0" lon="10799978" rev="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819E8CC-6449-4166-A432-B6F77F78CD51}"/>
              </a:ext>
            </a:extLst>
          </p:cNvPr>
          <p:cNvSpPr txBox="1"/>
          <p:nvPr/>
        </p:nvSpPr>
        <p:spPr>
          <a:xfrm>
            <a:off x="5693094" y="2134000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Batch</a:t>
            </a:r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14B7EA-BCA1-4968-8A15-57FACB2DBB82}"/>
              </a:ext>
            </a:extLst>
          </p:cNvPr>
          <p:cNvSpPr txBox="1"/>
          <p:nvPr/>
        </p:nvSpPr>
        <p:spPr>
          <a:xfrm>
            <a:off x="4233118" y="5860184"/>
            <a:ext cx="1297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Separation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Collecting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C425EFE-83B5-4448-9F69-0E1939683622}"/>
              </a:ext>
            </a:extLst>
          </p:cNvPr>
          <p:cNvCxnSpPr>
            <a:cxnSpLocks/>
          </p:cNvCxnSpPr>
          <p:nvPr/>
        </p:nvCxnSpPr>
        <p:spPr>
          <a:xfrm>
            <a:off x="7070651" y="276446"/>
            <a:ext cx="0" cy="630510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605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33ADEAEB-9D5C-8B40-92DD-C031279FA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627413"/>
              </p:ext>
            </p:extLst>
          </p:nvPr>
        </p:nvGraphicFramePr>
        <p:xfrm>
          <a:off x="567559" y="504498"/>
          <a:ext cx="11014841" cy="3237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0564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420A9C79-269B-9C47-9BDA-4A3C898E5514}"/>
              </a:ext>
            </a:extLst>
          </p:cNvPr>
          <p:cNvSpPr/>
          <p:nvPr/>
        </p:nvSpPr>
        <p:spPr>
          <a:xfrm>
            <a:off x="2819399" y="4974771"/>
            <a:ext cx="1458685" cy="14586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State</a:t>
            </a:r>
          </a:p>
          <a:p>
            <a:pPr algn="ctr"/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0355D78-0A5B-414D-B2AE-53C75F748827}"/>
              </a:ext>
            </a:extLst>
          </p:cNvPr>
          <p:cNvSpPr/>
          <p:nvPr/>
        </p:nvSpPr>
        <p:spPr>
          <a:xfrm>
            <a:off x="7315199" y="4974771"/>
            <a:ext cx="1458685" cy="14586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State</a:t>
            </a:r>
          </a:p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cxnSp>
        <p:nvCxnSpPr>
          <p:cNvPr id="5" name="구부러진 연결선[U] 4">
            <a:extLst>
              <a:ext uri="{FF2B5EF4-FFF2-40B4-BE49-F238E27FC236}">
                <a16:creationId xmlns:a16="http://schemas.microsoft.com/office/drawing/2014/main" id="{6D5C7D2C-AE34-834F-8549-5D2D62CC3449}"/>
              </a:ext>
            </a:extLst>
          </p:cNvPr>
          <p:cNvCxnSpPr>
            <a:stCxn id="2" idx="7"/>
            <a:endCxn id="3" idx="1"/>
          </p:cNvCxnSpPr>
          <p:nvPr/>
        </p:nvCxnSpPr>
        <p:spPr>
          <a:xfrm rot="5400000" flipH="1" flipV="1">
            <a:off x="5796641" y="3456214"/>
            <a:ext cx="12700" cy="3464353"/>
          </a:xfrm>
          <a:prstGeom prst="curvedConnector3">
            <a:avLst>
              <a:gd name="adj1" fmla="val 348203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4ADEDBE-ACF7-D643-B298-E0957BD96676}"/>
              </a:ext>
            </a:extLst>
          </p:cNvPr>
          <p:cNvCxnSpPr>
            <a:cxnSpLocks/>
            <a:stCxn id="3" idx="3"/>
            <a:endCxn id="2" idx="5"/>
          </p:cNvCxnSpPr>
          <p:nvPr/>
        </p:nvCxnSpPr>
        <p:spPr>
          <a:xfrm rot="5400000">
            <a:off x="5796642" y="4487661"/>
            <a:ext cx="12700" cy="3464353"/>
          </a:xfrm>
          <a:prstGeom prst="curvedConnector3">
            <a:avLst>
              <a:gd name="adj1" fmla="val 348203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구부러진 연결선[U] 8">
            <a:extLst>
              <a:ext uri="{FF2B5EF4-FFF2-40B4-BE49-F238E27FC236}">
                <a16:creationId xmlns:a16="http://schemas.microsoft.com/office/drawing/2014/main" id="{0B61F29E-E529-F449-A087-93399FE89E3B}"/>
              </a:ext>
            </a:extLst>
          </p:cNvPr>
          <p:cNvCxnSpPr>
            <a:cxnSpLocks/>
            <a:stCxn id="3" idx="5"/>
            <a:endCxn id="3" idx="7"/>
          </p:cNvCxnSpPr>
          <p:nvPr/>
        </p:nvCxnSpPr>
        <p:spPr>
          <a:xfrm rot="5400000" flipH="1">
            <a:off x="8044541" y="5704114"/>
            <a:ext cx="1031447" cy="12700"/>
          </a:xfrm>
          <a:prstGeom prst="curvedConnector5">
            <a:avLst>
              <a:gd name="adj1" fmla="val -22163"/>
              <a:gd name="adj2" fmla="val -9375118"/>
              <a:gd name="adj3" fmla="val 12216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AB24DF8F-DD49-0B4F-A9CE-13F865189B7B}"/>
              </a:ext>
            </a:extLst>
          </p:cNvPr>
          <p:cNvCxnSpPr>
            <a:cxnSpLocks/>
            <a:stCxn id="2" idx="3"/>
            <a:endCxn id="2" idx="1"/>
          </p:cNvCxnSpPr>
          <p:nvPr/>
        </p:nvCxnSpPr>
        <p:spPr>
          <a:xfrm rot="5400000" flipH="1">
            <a:off x="2517294" y="5704114"/>
            <a:ext cx="1031447" cy="12700"/>
          </a:xfrm>
          <a:prstGeom prst="curvedConnector5">
            <a:avLst>
              <a:gd name="adj1" fmla="val -22163"/>
              <a:gd name="adj2" fmla="val 10660803"/>
              <a:gd name="adj3" fmla="val 12216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75C796E0-ECFF-9A4E-B2B7-8633C7F99B9C}"/>
              </a:ext>
            </a:extLst>
          </p:cNvPr>
          <p:cNvSpPr/>
          <p:nvPr/>
        </p:nvSpPr>
        <p:spPr>
          <a:xfrm>
            <a:off x="5073648" y="1385183"/>
            <a:ext cx="1458685" cy="14586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State</a:t>
            </a:r>
          </a:p>
          <a:p>
            <a:pPr algn="ctr"/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E2F6B7C3-AD98-7143-B4D1-412066B7FC9A}"/>
              </a:ext>
            </a:extLst>
          </p:cNvPr>
          <p:cNvCxnSpPr>
            <a:cxnSpLocks/>
            <a:stCxn id="2" idx="7"/>
            <a:endCxn id="17" idx="3"/>
          </p:cNvCxnSpPr>
          <p:nvPr/>
        </p:nvCxnSpPr>
        <p:spPr>
          <a:xfrm rot="5400000" flipH="1" flipV="1">
            <a:off x="3396796" y="3297919"/>
            <a:ext cx="2558141" cy="1222802"/>
          </a:xfrm>
          <a:prstGeom prst="curvedConnector3">
            <a:avLst>
              <a:gd name="adj1" fmla="val 5082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341BCDB3-B113-9A45-9A00-FCB701B20165}"/>
              </a:ext>
            </a:extLst>
          </p:cNvPr>
          <p:cNvCxnSpPr>
            <a:cxnSpLocks/>
            <a:stCxn id="17" idx="2"/>
            <a:endCxn id="2" idx="0"/>
          </p:cNvCxnSpPr>
          <p:nvPr/>
        </p:nvCxnSpPr>
        <p:spPr>
          <a:xfrm rot="10800000" flipV="1">
            <a:off x="3548742" y="2114525"/>
            <a:ext cx="1524906" cy="286024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구부러진 연결선[U] 31">
            <a:extLst>
              <a:ext uri="{FF2B5EF4-FFF2-40B4-BE49-F238E27FC236}">
                <a16:creationId xmlns:a16="http://schemas.microsoft.com/office/drawing/2014/main" id="{0AA8ECAA-01E4-C640-9203-FA864C707FDC}"/>
              </a:ext>
            </a:extLst>
          </p:cNvPr>
          <p:cNvCxnSpPr>
            <a:cxnSpLocks/>
            <a:stCxn id="17" idx="5"/>
            <a:endCxn id="3" idx="1"/>
          </p:cNvCxnSpPr>
          <p:nvPr/>
        </p:nvCxnSpPr>
        <p:spPr>
          <a:xfrm rot="16200000" flipH="1">
            <a:off x="5644696" y="3304267"/>
            <a:ext cx="2558141" cy="12101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구부러진 연결선[U] 34">
            <a:extLst>
              <a:ext uri="{FF2B5EF4-FFF2-40B4-BE49-F238E27FC236}">
                <a16:creationId xmlns:a16="http://schemas.microsoft.com/office/drawing/2014/main" id="{859D60B0-5F40-3343-B1E2-A83A54AB3205}"/>
              </a:ext>
            </a:extLst>
          </p:cNvPr>
          <p:cNvCxnSpPr>
            <a:cxnSpLocks/>
            <a:stCxn id="3" idx="0"/>
            <a:endCxn id="17" idx="6"/>
          </p:cNvCxnSpPr>
          <p:nvPr/>
        </p:nvCxnSpPr>
        <p:spPr>
          <a:xfrm rot="16200000" flipV="1">
            <a:off x="5858316" y="2788544"/>
            <a:ext cx="2860245" cy="151220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8399362C-FBB1-2842-A6BA-CD954FCFC7CA}"/>
              </a:ext>
            </a:extLst>
          </p:cNvPr>
          <p:cNvCxnSpPr>
            <a:cxnSpLocks/>
          </p:cNvCxnSpPr>
          <p:nvPr/>
        </p:nvCxnSpPr>
        <p:spPr>
          <a:xfrm rot="5400000" flipH="1">
            <a:off x="4735698" y="1038215"/>
            <a:ext cx="1031447" cy="12700"/>
          </a:xfrm>
          <a:prstGeom prst="curvedConnector5">
            <a:avLst>
              <a:gd name="adj1" fmla="val -22163"/>
              <a:gd name="adj2" fmla="val -9375118"/>
              <a:gd name="adj3" fmla="val 122163"/>
            </a:avLst>
          </a:prstGeom>
          <a:ln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44F6B0-55D2-1F48-B2C5-620FCF33D51E}"/>
              </a:ext>
            </a:extLst>
          </p:cNvPr>
          <p:cNvSpPr txBox="1"/>
          <p:nvPr/>
        </p:nvSpPr>
        <p:spPr>
          <a:xfrm>
            <a:off x="7799923" y="33314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0.3</a:t>
            </a:r>
            <a:endParaRPr kumimoji="1"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3E004F-5AE5-5641-8614-62C524C56E47}"/>
              </a:ext>
            </a:extLst>
          </p:cNvPr>
          <p:cNvSpPr txBox="1"/>
          <p:nvPr/>
        </p:nvSpPr>
        <p:spPr>
          <a:xfrm>
            <a:off x="9762816" y="551944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0.3</a:t>
            </a:r>
            <a:endParaRPr kumimoji="1"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E2F4DE-0658-CC40-91F8-1F8D1C73EB42}"/>
              </a:ext>
            </a:extLst>
          </p:cNvPr>
          <p:cNvSpPr txBox="1"/>
          <p:nvPr/>
        </p:nvSpPr>
        <p:spPr>
          <a:xfrm>
            <a:off x="5558372" y="624879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0.4</a:t>
            </a:r>
            <a:endParaRPr kumimoji="1"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F73889-2562-734F-ADDF-C7C5F8FC3816}"/>
              </a:ext>
            </a:extLst>
          </p:cNvPr>
          <p:cNvSpPr txBox="1"/>
          <p:nvPr/>
        </p:nvSpPr>
        <p:spPr>
          <a:xfrm>
            <a:off x="5558372" y="474437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0.6</a:t>
            </a:r>
            <a:endParaRPr kumimoji="1"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170857-B554-7342-B873-3671D869DCAA}"/>
              </a:ext>
            </a:extLst>
          </p:cNvPr>
          <p:cNvSpPr txBox="1"/>
          <p:nvPr/>
        </p:nvSpPr>
        <p:spPr>
          <a:xfrm>
            <a:off x="6679148" y="348321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0.6</a:t>
            </a:r>
            <a:endParaRPr kumimoji="1"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52D85B-7875-C048-90ED-E6F2BAA2DCF4}"/>
              </a:ext>
            </a:extLst>
          </p:cNvPr>
          <p:cNvSpPr txBox="1"/>
          <p:nvPr/>
        </p:nvSpPr>
        <p:spPr>
          <a:xfrm>
            <a:off x="4431248" y="348321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0.2</a:t>
            </a:r>
            <a:endParaRPr kumimoji="1"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F6E786-2765-BC4B-B308-43E102496E9E}"/>
              </a:ext>
            </a:extLst>
          </p:cNvPr>
          <p:cNvSpPr txBox="1"/>
          <p:nvPr/>
        </p:nvSpPr>
        <p:spPr>
          <a:xfrm>
            <a:off x="3304123" y="33314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0.3</a:t>
            </a:r>
            <a:endParaRPr kumimoji="1"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B540A2-0FB9-E34A-B8CB-319C0503BE74}"/>
              </a:ext>
            </a:extLst>
          </p:cNvPr>
          <p:cNvSpPr txBox="1"/>
          <p:nvPr/>
        </p:nvSpPr>
        <p:spPr>
          <a:xfrm>
            <a:off x="1201196" y="551944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0.2</a:t>
            </a:r>
            <a:endParaRPr kumimoji="1"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FC4AD1-4FA6-F94E-AC0B-EEB5CD7D6BC0}"/>
              </a:ext>
            </a:extLst>
          </p:cNvPr>
          <p:cNvSpPr txBox="1"/>
          <p:nvPr/>
        </p:nvSpPr>
        <p:spPr>
          <a:xfrm>
            <a:off x="5558372" y="40301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0.1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0153218B-D1E5-5040-AA27-4709C1B14CF1}"/>
              </a:ext>
            </a:extLst>
          </p:cNvPr>
          <p:cNvSpPr/>
          <p:nvPr/>
        </p:nvSpPr>
        <p:spPr>
          <a:xfrm>
            <a:off x="2819399" y="4689545"/>
            <a:ext cx="1458685" cy="14586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State</a:t>
            </a:r>
          </a:p>
          <a:p>
            <a:pPr algn="ctr"/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6C0DADB-3276-A840-8C7A-1722CAC6FA7C}"/>
              </a:ext>
            </a:extLst>
          </p:cNvPr>
          <p:cNvSpPr/>
          <p:nvPr/>
        </p:nvSpPr>
        <p:spPr>
          <a:xfrm>
            <a:off x="7315199" y="4689545"/>
            <a:ext cx="1458685" cy="14586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State</a:t>
            </a:r>
          </a:p>
          <a:p>
            <a:pPr algn="ctr"/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8B889F32-8B49-D740-8A55-C37B10144D8A}"/>
              </a:ext>
            </a:extLst>
          </p:cNvPr>
          <p:cNvCxnSpPr>
            <a:cxnSpLocks/>
            <a:stCxn id="2" idx="7"/>
            <a:endCxn id="3" idx="1"/>
          </p:cNvCxnSpPr>
          <p:nvPr/>
        </p:nvCxnSpPr>
        <p:spPr>
          <a:xfrm rot="5400000" flipH="1" flipV="1">
            <a:off x="5796641" y="3170988"/>
            <a:ext cx="12700" cy="3464353"/>
          </a:xfrm>
          <a:prstGeom prst="curvedConnector3">
            <a:avLst>
              <a:gd name="adj1" fmla="val 348203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" name="구부러진 연결선[U] 4">
            <a:extLst>
              <a:ext uri="{FF2B5EF4-FFF2-40B4-BE49-F238E27FC236}">
                <a16:creationId xmlns:a16="http://schemas.microsoft.com/office/drawing/2014/main" id="{8F338059-A152-5945-881A-E704CB8ACC6F}"/>
              </a:ext>
            </a:extLst>
          </p:cNvPr>
          <p:cNvCxnSpPr>
            <a:cxnSpLocks/>
            <a:stCxn id="3" idx="3"/>
            <a:endCxn id="2" idx="5"/>
          </p:cNvCxnSpPr>
          <p:nvPr/>
        </p:nvCxnSpPr>
        <p:spPr>
          <a:xfrm rot="5400000">
            <a:off x="5796642" y="4202435"/>
            <a:ext cx="12700" cy="3464353"/>
          </a:xfrm>
          <a:prstGeom prst="curvedConnector3">
            <a:avLst>
              <a:gd name="adj1" fmla="val 3482039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F5B4FB33-19A4-6A46-89C1-E63CF1F5F22C}"/>
              </a:ext>
            </a:extLst>
          </p:cNvPr>
          <p:cNvCxnSpPr>
            <a:cxnSpLocks/>
            <a:stCxn id="3" idx="5"/>
            <a:endCxn id="3" idx="7"/>
          </p:cNvCxnSpPr>
          <p:nvPr/>
        </p:nvCxnSpPr>
        <p:spPr>
          <a:xfrm rot="5400000" flipH="1">
            <a:off x="8044541" y="5418888"/>
            <a:ext cx="1031447" cy="12700"/>
          </a:xfrm>
          <a:prstGeom prst="curvedConnector5">
            <a:avLst>
              <a:gd name="adj1" fmla="val -22163"/>
              <a:gd name="adj2" fmla="val -9375118"/>
              <a:gd name="adj3" fmla="val 12216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58254CA9-31D1-9A49-ABCC-3BC5F3B154F0}"/>
              </a:ext>
            </a:extLst>
          </p:cNvPr>
          <p:cNvCxnSpPr>
            <a:cxnSpLocks/>
            <a:stCxn id="2" idx="3"/>
            <a:endCxn id="2" idx="1"/>
          </p:cNvCxnSpPr>
          <p:nvPr/>
        </p:nvCxnSpPr>
        <p:spPr>
          <a:xfrm rot="5400000" flipH="1">
            <a:off x="2517294" y="5418888"/>
            <a:ext cx="1031447" cy="12700"/>
          </a:xfrm>
          <a:prstGeom prst="curvedConnector5">
            <a:avLst>
              <a:gd name="adj1" fmla="val -22163"/>
              <a:gd name="adj2" fmla="val 10660803"/>
              <a:gd name="adj3" fmla="val 1221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C7928F40-D1DB-0441-8FBD-BFA7F72EFE43}"/>
              </a:ext>
            </a:extLst>
          </p:cNvPr>
          <p:cNvSpPr/>
          <p:nvPr/>
        </p:nvSpPr>
        <p:spPr>
          <a:xfrm>
            <a:off x="5073648" y="1099957"/>
            <a:ext cx="1458685" cy="14586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State</a:t>
            </a:r>
          </a:p>
          <a:p>
            <a:pPr algn="ctr"/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cxnSp>
        <p:nvCxnSpPr>
          <p:cNvPr id="10" name="구부러진 연결선[U] 9">
            <a:extLst>
              <a:ext uri="{FF2B5EF4-FFF2-40B4-BE49-F238E27FC236}">
                <a16:creationId xmlns:a16="http://schemas.microsoft.com/office/drawing/2014/main" id="{FE095EE1-9B1B-A547-ABA0-3B8FC6DE5B70}"/>
              </a:ext>
            </a:extLst>
          </p:cNvPr>
          <p:cNvCxnSpPr>
            <a:cxnSpLocks/>
            <a:stCxn id="8" idx="2"/>
            <a:endCxn id="2" idx="0"/>
          </p:cNvCxnSpPr>
          <p:nvPr/>
        </p:nvCxnSpPr>
        <p:spPr>
          <a:xfrm rot="10800000" flipV="1">
            <a:off x="3548742" y="1829299"/>
            <a:ext cx="1524906" cy="2860245"/>
          </a:xfrm>
          <a:prstGeom prst="curved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5C5AE50E-E383-C043-B27A-B5A0F259E9FB}"/>
              </a:ext>
            </a:extLst>
          </p:cNvPr>
          <p:cNvCxnSpPr>
            <a:cxnSpLocks/>
            <a:stCxn id="8" idx="5"/>
            <a:endCxn id="3" idx="1"/>
          </p:cNvCxnSpPr>
          <p:nvPr/>
        </p:nvCxnSpPr>
        <p:spPr>
          <a:xfrm rot="16200000" flipH="1">
            <a:off x="5644696" y="3019041"/>
            <a:ext cx="2558141" cy="1210104"/>
          </a:xfrm>
          <a:prstGeom prst="curved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5D256B81-A63D-BA48-B707-C67B75669F4F}"/>
              </a:ext>
            </a:extLst>
          </p:cNvPr>
          <p:cNvCxnSpPr>
            <a:cxnSpLocks/>
            <a:stCxn id="3" idx="0"/>
            <a:endCxn id="8" idx="6"/>
          </p:cNvCxnSpPr>
          <p:nvPr/>
        </p:nvCxnSpPr>
        <p:spPr>
          <a:xfrm rot="16200000" flipV="1">
            <a:off x="5858316" y="2503318"/>
            <a:ext cx="2860245" cy="151220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구부러진 연결선[U] 12">
            <a:extLst>
              <a:ext uri="{FF2B5EF4-FFF2-40B4-BE49-F238E27FC236}">
                <a16:creationId xmlns:a16="http://schemas.microsoft.com/office/drawing/2014/main" id="{DCB85FFF-1AA3-E141-9CC0-B7C5C324742D}"/>
              </a:ext>
            </a:extLst>
          </p:cNvPr>
          <p:cNvCxnSpPr>
            <a:cxnSpLocks/>
          </p:cNvCxnSpPr>
          <p:nvPr/>
        </p:nvCxnSpPr>
        <p:spPr>
          <a:xfrm rot="5400000" flipH="1">
            <a:off x="4735698" y="752989"/>
            <a:ext cx="1031447" cy="12700"/>
          </a:xfrm>
          <a:prstGeom prst="curvedConnector5">
            <a:avLst>
              <a:gd name="adj1" fmla="val -22163"/>
              <a:gd name="adj2" fmla="val -9375118"/>
              <a:gd name="adj3" fmla="val 122163"/>
            </a:avLst>
          </a:prstGeom>
          <a:ln>
            <a:solidFill>
              <a:schemeClr val="accent1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C821D798-0CD9-C649-B420-AF44B7FD93CF}"/>
              </a:ext>
            </a:extLst>
          </p:cNvPr>
          <p:cNvCxnSpPr>
            <a:cxnSpLocks/>
            <a:stCxn id="2" idx="3"/>
            <a:endCxn id="2" idx="1"/>
          </p:cNvCxnSpPr>
          <p:nvPr/>
        </p:nvCxnSpPr>
        <p:spPr>
          <a:xfrm rot="5400000" flipH="1">
            <a:off x="2517294" y="5418888"/>
            <a:ext cx="1031447" cy="12700"/>
          </a:xfrm>
          <a:prstGeom prst="curvedConnector5">
            <a:avLst>
              <a:gd name="adj1" fmla="val -47376"/>
              <a:gd name="adj2" fmla="val 18407339"/>
              <a:gd name="adj3" fmla="val 15144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구부러진 연결선[U] 28">
            <a:extLst>
              <a:ext uri="{FF2B5EF4-FFF2-40B4-BE49-F238E27FC236}">
                <a16:creationId xmlns:a16="http://schemas.microsoft.com/office/drawing/2014/main" id="{5DCC54C2-6D16-464C-A4CA-C65673073D65}"/>
              </a:ext>
            </a:extLst>
          </p:cNvPr>
          <p:cNvCxnSpPr>
            <a:cxnSpLocks/>
            <a:stCxn id="3" idx="5"/>
            <a:endCxn id="3" idx="7"/>
          </p:cNvCxnSpPr>
          <p:nvPr/>
        </p:nvCxnSpPr>
        <p:spPr>
          <a:xfrm rot="5400000" flipH="1">
            <a:off x="8044541" y="5418888"/>
            <a:ext cx="1031447" cy="12700"/>
          </a:xfrm>
          <a:prstGeom prst="curvedConnector5">
            <a:avLst>
              <a:gd name="adj1" fmla="val -49816"/>
              <a:gd name="adj2" fmla="val -18448252"/>
              <a:gd name="adj3" fmla="val 1587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구부러진 연결선[U] 41">
            <a:extLst>
              <a:ext uri="{FF2B5EF4-FFF2-40B4-BE49-F238E27FC236}">
                <a16:creationId xmlns:a16="http://schemas.microsoft.com/office/drawing/2014/main" id="{D13DE819-B858-6B4B-80EB-730EB3833799}"/>
              </a:ext>
            </a:extLst>
          </p:cNvPr>
          <p:cNvCxnSpPr>
            <a:cxnSpLocks/>
            <a:stCxn id="2" idx="7"/>
            <a:endCxn id="3" idx="1"/>
          </p:cNvCxnSpPr>
          <p:nvPr/>
        </p:nvCxnSpPr>
        <p:spPr>
          <a:xfrm rot="5400000" flipH="1" flipV="1">
            <a:off x="5796641" y="3170988"/>
            <a:ext cx="12700" cy="3464353"/>
          </a:xfrm>
          <a:prstGeom prst="curvedConnector3">
            <a:avLst>
              <a:gd name="adj1" fmla="val 671874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구부러진 연결선[U] 45">
            <a:extLst>
              <a:ext uri="{FF2B5EF4-FFF2-40B4-BE49-F238E27FC236}">
                <a16:creationId xmlns:a16="http://schemas.microsoft.com/office/drawing/2014/main" id="{7090B966-5BF4-C244-A01F-221A65E5F689}"/>
              </a:ext>
            </a:extLst>
          </p:cNvPr>
          <p:cNvCxnSpPr>
            <a:cxnSpLocks/>
            <a:stCxn id="3" idx="3"/>
            <a:endCxn id="2" idx="5"/>
          </p:cNvCxnSpPr>
          <p:nvPr/>
        </p:nvCxnSpPr>
        <p:spPr>
          <a:xfrm rot="5400000">
            <a:off x="5796642" y="4202435"/>
            <a:ext cx="12700" cy="3464353"/>
          </a:xfrm>
          <a:prstGeom prst="curvedConnector3">
            <a:avLst>
              <a:gd name="adj1" fmla="val 66526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C88612-11FE-2643-A338-C015A8D4927A}"/>
                  </a:ext>
                </a:extLst>
              </p:cNvPr>
              <p:cNvSpPr txBox="1"/>
              <p:nvPr/>
            </p:nvSpPr>
            <p:spPr>
              <a:xfrm>
                <a:off x="5507748" y="183607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0.4|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C88612-11FE-2643-A338-C015A8D49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748" y="183607"/>
                <a:ext cx="590483" cy="276999"/>
              </a:xfrm>
              <a:prstGeom prst="rect">
                <a:avLst/>
              </a:prstGeom>
              <a:blipFill>
                <a:blip r:embed="rId2"/>
                <a:stretch>
                  <a:fillRect l="-6383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442759-968C-AA41-A3B6-93B1804E353C}"/>
                  </a:ext>
                </a:extLst>
              </p:cNvPr>
              <p:cNvSpPr txBox="1"/>
              <p:nvPr/>
            </p:nvSpPr>
            <p:spPr>
              <a:xfrm>
                <a:off x="3202878" y="3046194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0.4|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442759-968C-AA41-A3B6-93B1804E3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878" y="3046194"/>
                <a:ext cx="590483" cy="276999"/>
              </a:xfrm>
              <a:prstGeom prst="rect">
                <a:avLst/>
              </a:prstGeom>
              <a:blipFill>
                <a:blip r:embed="rId3"/>
                <a:stretch>
                  <a:fillRect l="-6383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8C985B-7545-134A-B29B-BD2AE721E3EA}"/>
                  </a:ext>
                </a:extLst>
              </p:cNvPr>
              <p:cNvSpPr txBox="1"/>
              <p:nvPr/>
            </p:nvSpPr>
            <p:spPr>
              <a:xfrm>
                <a:off x="4323476" y="3276484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0.1|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8C985B-7545-134A-B29B-BD2AE721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476" y="3276484"/>
                <a:ext cx="590483" cy="276999"/>
              </a:xfrm>
              <a:prstGeom prst="rect">
                <a:avLst/>
              </a:prstGeom>
              <a:blipFill>
                <a:blip r:embed="rId4"/>
                <a:stretch>
                  <a:fillRect l="-4167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4891EE-9588-2946-897E-14AB5FB76942}"/>
                  </a:ext>
                </a:extLst>
              </p:cNvPr>
              <p:cNvSpPr txBox="1"/>
              <p:nvPr/>
            </p:nvSpPr>
            <p:spPr>
              <a:xfrm>
                <a:off x="6697955" y="3278124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0.2|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B4891EE-9588-2946-897E-14AB5FB76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955" y="3278124"/>
                <a:ext cx="590483" cy="276999"/>
              </a:xfrm>
              <a:prstGeom prst="rect">
                <a:avLst/>
              </a:prstGeom>
              <a:blipFill>
                <a:blip r:embed="rId5"/>
                <a:stretch>
                  <a:fillRect l="-4167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구부러진 연결선[U] 80">
            <a:extLst>
              <a:ext uri="{FF2B5EF4-FFF2-40B4-BE49-F238E27FC236}">
                <a16:creationId xmlns:a16="http://schemas.microsoft.com/office/drawing/2014/main" id="{E2B65FDF-5B53-214C-846C-E368539591CA}"/>
              </a:ext>
            </a:extLst>
          </p:cNvPr>
          <p:cNvCxnSpPr>
            <a:cxnSpLocks/>
            <a:stCxn id="2" idx="7"/>
            <a:endCxn id="8" idx="3"/>
          </p:cNvCxnSpPr>
          <p:nvPr/>
        </p:nvCxnSpPr>
        <p:spPr>
          <a:xfrm rot="5400000" flipH="1" flipV="1">
            <a:off x="3396796" y="3012693"/>
            <a:ext cx="2558141" cy="1222802"/>
          </a:xfrm>
          <a:prstGeom prst="curvedConnector3">
            <a:avLst>
              <a:gd name="adj1" fmla="val 5065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BCE57C-3757-F34E-AD68-77D3A613F52E}"/>
                  </a:ext>
                </a:extLst>
              </p:cNvPr>
              <p:cNvSpPr txBox="1"/>
              <p:nvPr/>
            </p:nvSpPr>
            <p:spPr>
              <a:xfrm>
                <a:off x="7799925" y="3046193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0.1|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7BCE57C-3757-F34E-AD68-77D3A613F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925" y="3046193"/>
                <a:ext cx="590483" cy="276999"/>
              </a:xfrm>
              <a:prstGeom prst="rect">
                <a:avLst/>
              </a:prstGeom>
              <a:blipFill>
                <a:blip r:embed="rId6"/>
                <a:stretch>
                  <a:fillRect l="-4167" r="-4167"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8F5D71C-20FC-4B47-BD72-248DB118D40A}"/>
                  </a:ext>
                </a:extLst>
              </p:cNvPr>
              <p:cNvSpPr txBox="1"/>
              <p:nvPr/>
            </p:nvSpPr>
            <p:spPr>
              <a:xfrm>
                <a:off x="5507748" y="3739568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0.1|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8F5D71C-20FC-4B47-BD72-248DB118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748" y="3739568"/>
                <a:ext cx="590483" cy="276999"/>
              </a:xfrm>
              <a:prstGeom prst="rect">
                <a:avLst/>
              </a:prstGeom>
              <a:blipFill>
                <a:blip r:embed="rId7"/>
                <a:stretch>
                  <a:fillRect l="-6383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8E3AFB-D88F-744A-A152-7F740FC23D20}"/>
                  </a:ext>
                </a:extLst>
              </p:cNvPr>
              <p:cNvSpPr txBox="1"/>
              <p:nvPr/>
            </p:nvSpPr>
            <p:spPr>
              <a:xfrm>
                <a:off x="5507789" y="4497425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0.3|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78E3AFB-D88F-744A-A152-7F740FC23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789" y="4497425"/>
                <a:ext cx="590483" cy="276999"/>
              </a:xfrm>
              <a:prstGeom prst="rect">
                <a:avLst/>
              </a:prstGeom>
              <a:blipFill>
                <a:blip r:embed="rId8"/>
                <a:stretch>
                  <a:fillRect l="-6383" r="-6383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C53B2E2-184D-544B-B433-EB459FFC761E}"/>
                  </a:ext>
                </a:extLst>
              </p:cNvPr>
              <p:cNvSpPr txBox="1"/>
              <p:nvPr/>
            </p:nvSpPr>
            <p:spPr>
              <a:xfrm>
                <a:off x="5509206" y="6013140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0.5|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C53B2E2-184D-544B-B433-EB459FFC7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06" y="6013140"/>
                <a:ext cx="590483" cy="276999"/>
              </a:xfrm>
              <a:prstGeom prst="rect">
                <a:avLst/>
              </a:prstGeom>
              <a:blipFill>
                <a:blip r:embed="rId9"/>
                <a:stretch>
                  <a:fillRect l="-4255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A8C4E6-1E6B-804E-929F-EC1977CCD0D9}"/>
                  </a:ext>
                </a:extLst>
              </p:cNvPr>
              <p:cNvSpPr txBox="1"/>
              <p:nvPr/>
            </p:nvSpPr>
            <p:spPr>
              <a:xfrm>
                <a:off x="5507747" y="6436208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0.6|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4A8C4E6-1E6B-804E-929F-EC1977C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747" y="6436208"/>
                <a:ext cx="590483" cy="276999"/>
              </a:xfrm>
              <a:prstGeom prst="rect">
                <a:avLst/>
              </a:prstGeom>
              <a:blipFill>
                <a:blip r:embed="rId10"/>
                <a:stretch>
                  <a:fillRect l="-6383" r="-6383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552119D-C2E1-9549-A82A-DD67740DEA57}"/>
                  </a:ext>
                </a:extLst>
              </p:cNvPr>
              <p:cNvSpPr txBox="1"/>
              <p:nvPr/>
            </p:nvSpPr>
            <p:spPr>
              <a:xfrm>
                <a:off x="9114191" y="5280387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0.5|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552119D-C2E1-9549-A82A-DD67740DE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191" y="5280387"/>
                <a:ext cx="590483" cy="276999"/>
              </a:xfrm>
              <a:prstGeom prst="rect">
                <a:avLst/>
              </a:prstGeom>
              <a:blipFill>
                <a:blip r:embed="rId11"/>
                <a:stretch>
                  <a:fillRect l="-6383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FE5650A-E68D-3B4F-AAFB-5EC7670DC3B6}"/>
                  </a:ext>
                </a:extLst>
              </p:cNvPr>
              <p:cNvSpPr txBox="1"/>
              <p:nvPr/>
            </p:nvSpPr>
            <p:spPr>
              <a:xfrm>
                <a:off x="10290048" y="5280387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0.3|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FE5650A-E68D-3B4F-AAFB-5EC7670DC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048" y="5280387"/>
                <a:ext cx="590483" cy="276999"/>
              </a:xfrm>
              <a:prstGeom prst="rect">
                <a:avLst/>
              </a:prstGeom>
              <a:blipFill>
                <a:blip r:embed="rId12"/>
                <a:stretch>
                  <a:fillRect l="-4167" r="-4167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DA2FFE-A133-C64F-822D-577CE4D0D21E}"/>
                  </a:ext>
                </a:extLst>
              </p:cNvPr>
              <p:cNvSpPr txBox="1"/>
              <p:nvPr/>
            </p:nvSpPr>
            <p:spPr>
              <a:xfrm>
                <a:off x="1736808" y="5286738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0.7|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6DA2FFE-A133-C64F-822D-577CE4D0D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08" y="5286738"/>
                <a:ext cx="590483" cy="276999"/>
              </a:xfrm>
              <a:prstGeom prst="rect">
                <a:avLst/>
              </a:prstGeom>
              <a:blipFill>
                <a:blip r:embed="rId13"/>
                <a:stretch>
                  <a:fillRect l="-6383" r="-6383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E6E47FE-2FC0-3D4A-9031-D63BA651E6AC}"/>
                  </a:ext>
                </a:extLst>
              </p:cNvPr>
              <p:cNvSpPr txBox="1"/>
              <p:nvPr/>
            </p:nvSpPr>
            <p:spPr>
              <a:xfrm>
                <a:off x="718063" y="5286738"/>
                <a:ext cx="590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0.8|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E6E47FE-2FC0-3D4A-9031-D63BA651E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3" y="5286738"/>
                <a:ext cx="590483" cy="276999"/>
              </a:xfrm>
              <a:prstGeom prst="rect">
                <a:avLst/>
              </a:prstGeom>
              <a:blipFill>
                <a:blip r:embed="rId14"/>
                <a:stretch>
                  <a:fillRect l="-6383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EB81BD-AA11-B14E-AE48-BE6BDBABB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25" t="20779" r="2002" b="44780"/>
          <a:stretch/>
        </p:blipFill>
        <p:spPr>
          <a:xfrm>
            <a:off x="2130096" y="1008993"/>
            <a:ext cx="5276193" cy="2895308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0D63146-C797-E945-AE01-5DA084D2E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085750"/>
              </p:ext>
            </p:extLst>
          </p:nvPr>
        </p:nvGraphicFramePr>
        <p:xfrm>
          <a:off x="3072524" y="3904301"/>
          <a:ext cx="339133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6718">
                  <a:extLst>
                    <a:ext uri="{9D8B030D-6E8A-4147-A177-3AD203B41FA5}">
                      <a16:colId xmlns:a16="http://schemas.microsoft.com/office/drawing/2014/main" val="1490367356"/>
                    </a:ext>
                  </a:extLst>
                </a:gridCol>
                <a:gridCol w="2154620">
                  <a:extLst>
                    <a:ext uri="{9D8B030D-6E8A-4147-A177-3AD203B41FA5}">
                      <a16:colId xmlns:a16="http://schemas.microsoft.com/office/drawing/2014/main" val="751875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GREEN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L1 Norm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2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BLUE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 Norm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45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Infinity Norm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11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39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C362EE1-0B88-5040-84C6-A171FA3363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3788706"/>
              </p:ext>
            </p:extLst>
          </p:nvPr>
        </p:nvGraphicFramePr>
        <p:xfrm>
          <a:off x="1628569" y="1107785"/>
          <a:ext cx="8501083" cy="4699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037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정육면체 3">
            <a:extLst>
              <a:ext uri="{FF2B5EF4-FFF2-40B4-BE49-F238E27FC236}">
                <a16:creationId xmlns:a16="http://schemas.microsoft.com/office/drawing/2014/main" id="{B38DCD9C-EEDF-2040-B1C4-F5333186EAD7}"/>
              </a:ext>
            </a:extLst>
          </p:cNvPr>
          <p:cNvSpPr/>
          <p:nvPr/>
        </p:nvSpPr>
        <p:spPr>
          <a:xfrm>
            <a:off x="7544146" y="1699701"/>
            <a:ext cx="3818965" cy="381896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99533-FC00-5B47-AF68-68CBF94DE772}"/>
              </a:ext>
            </a:extLst>
          </p:cNvPr>
          <p:cNvSpPr txBox="1"/>
          <p:nvPr/>
        </p:nvSpPr>
        <p:spPr>
          <a:xfrm>
            <a:off x="7267076" y="53429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07EC4-2117-864A-ACF1-0D1C93032AB5}"/>
              </a:ext>
            </a:extLst>
          </p:cNvPr>
          <p:cNvSpPr txBox="1"/>
          <p:nvPr/>
        </p:nvSpPr>
        <p:spPr>
          <a:xfrm>
            <a:off x="6752321" y="247370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(0,1,0)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7DAC7-F82B-C849-969B-8156F3EE67A7}"/>
              </a:ext>
            </a:extLst>
          </p:cNvPr>
          <p:cNvSpPr txBox="1"/>
          <p:nvPr/>
        </p:nvSpPr>
        <p:spPr>
          <a:xfrm>
            <a:off x="8456919" y="421700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(0,0,1)</a:t>
            </a:r>
            <a:endParaRPr kumimoji="1" lang="ko-KR" altLang="en-US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59CDCB3-0FD8-F34A-877F-C265269EE4AF}"/>
              </a:ext>
            </a:extLst>
          </p:cNvPr>
          <p:cNvCxnSpPr>
            <a:cxnSpLocks/>
          </p:cNvCxnSpPr>
          <p:nvPr/>
        </p:nvCxnSpPr>
        <p:spPr>
          <a:xfrm flipV="1">
            <a:off x="7544146" y="4586337"/>
            <a:ext cx="948634" cy="9323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1E43D33-24D0-6047-82FF-859C58A6AE33}"/>
              </a:ext>
            </a:extLst>
          </p:cNvPr>
          <p:cNvCxnSpPr>
            <a:cxnSpLocks/>
          </p:cNvCxnSpPr>
          <p:nvPr/>
        </p:nvCxnSpPr>
        <p:spPr>
          <a:xfrm>
            <a:off x="8492780" y="4577371"/>
            <a:ext cx="28703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D6A8472-1E12-7F49-BC13-AC09C9780791}"/>
              </a:ext>
            </a:extLst>
          </p:cNvPr>
          <p:cNvCxnSpPr>
            <a:cxnSpLocks/>
          </p:cNvCxnSpPr>
          <p:nvPr/>
        </p:nvCxnSpPr>
        <p:spPr>
          <a:xfrm flipV="1">
            <a:off x="8492780" y="1708667"/>
            <a:ext cx="0" cy="28687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A3DD06-EDF0-CD44-B314-011907AE5859}"/>
              </a:ext>
            </a:extLst>
          </p:cNvPr>
          <p:cNvSpPr txBox="1"/>
          <p:nvPr/>
        </p:nvSpPr>
        <p:spPr>
          <a:xfrm>
            <a:off x="10438120" y="534656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(1,0,0)</a:t>
            </a:r>
            <a:endParaRPr kumimoji="1" lang="ko-KR" altLang="en-US" dirty="0"/>
          </a:p>
        </p:txBody>
      </p:sp>
      <p:sp>
        <p:nvSpPr>
          <p:cNvPr id="12" name="연결자 11">
            <a:extLst>
              <a:ext uri="{FF2B5EF4-FFF2-40B4-BE49-F238E27FC236}">
                <a16:creationId xmlns:a16="http://schemas.microsoft.com/office/drawing/2014/main" id="{1957588E-6D3F-6A42-8291-279F093730CD}"/>
              </a:ext>
            </a:extLst>
          </p:cNvPr>
          <p:cNvSpPr/>
          <p:nvPr/>
        </p:nvSpPr>
        <p:spPr>
          <a:xfrm>
            <a:off x="8418986" y="4503578"/>
            <a:ext cx="147586" cy="14758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13" name="연결자 12">
            <a:extLst>
              <a:ext uri="{FF2B5EF4-FFF2-40B4-BE49-F238E27FC236}">
                <a16:creationId xmlns:a16="http://schemas.microsoft.com/office/drawing/2014/main" id="{F2855D47-F1E2-1246-9841-4B5ABFB1225B}"/>
              </a:ext>
            </a:extLst>
          </p:cNvPr>
          <p:cNvSpPr/>
          <p:nvPr/>
        </p:nvSpPr>
        <p:spPr>
          <a:xfrm>
            <a:off x="10330329" y="5435908"/>
            <a:ext cx="147586" cy="14758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14" name="연결자 13">
            <a:extLst>
              <a:ext uri="{FF2B5EF4-FFF2-40B4-BE49-F238E27FC236}">
                <a16:creationId xmlns:a16="http://schemas.microsoft.com/office/drawing/2014/main" id="{10E668C9-9008-3A47-B2E8-6F1F47C58443}"/>
              </a:ext>
            </a:extLst>
          </p:cNvPr>
          <p:cNvSpPr/>
          <p:nvPr/>
        </p:nvSpPr>
        <p:spPr>
          <a:xfrm>
            <a:off x="7475726" y="2584573"/>
            <a:ext cx="147586" cy="14758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D6638F1-EB5A-8443-8596-7926821E27CE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>
            <a:off x="7497339" y="2606186"/>
            <a:ext cx="943260" cy="191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87CAE9B-1556-3C44-A5EF-CA56508DA7EF}"/>
              </a:ext>
            </a:extLst>
          </p:cNvPr>
          <p:cNvCxnSpPr>
            <a:cxnSpLocks/>
            <a:stCxn id="14" idx="5"/>
            <a:endCxn id="13" idx="1"/>
          </p:cNvCxnSpPr>
          <p:nvPr/>
        </p:nvCxnSpPr>
        <p:spPr>
          <a:xfrm>
            <a:off x="7601699" y="2710546"/>
            <a:ext cx="2750243" cy="2746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98965CE-EA50-7047-A417-377DD3E86E5B}"/>
              </a:ext>
            </a:extLst>
          </p:cNvPr>
          <p:cNvCxnSpPr>
            <a:cxnSpLocks/>
            <a:stCxn id="12" idx="5"/>
            <a:endCxn id="13" idx="2"/>
          </p:cNvCxnSpPr>
          <p:nvPr/>
        </p:nvCxnSpPr>
        <p:spPr>
          <a:xfrm>
            <a:off x="8544959" y="4629551"/>
            <a:ext cx="1785370" cy="8801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03975719-CEFE-5143-931F-3AB1F9B87107}"/>
              </a:ext>
            </a:extLst>
          </p:cNvPr>
          <p:cNvSpPr/>
          <p:nvPr/>
        </p:nvSpPr>
        <p:spPr>
          <a:xfrm>
            <a:off x="865441" y="1703296"/>
            <a:ext cx="3818965" cy="3818965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F53422-EBAF-E64E-A5F1-9FC715E31B2F}"/>
              </a:ext>
            </a:extLst>
          </p:cNvPr>
          <p:cNvSpPr txBox="1"/>
          <p:nvPr/>
        </p:nvSpPr>
        <p:spPr>
          <a:xfrm>
            <a:off x="588371" y="53465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227843-71D4-7941-923B-5F4E3C77402E}"/>
              </a:ext>
            </a:extLst>
          </p:cNvPr>
          <p:cNvSpPr txBox="1"/>
          <p:nvPr/>
        </p:nvSpPr>
        <p:spPr>
          <a:xfrm>
            <a:off x="73616" y="247729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(0,1,0)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55EA5C-5AD5-8D43-8B82-CAC4EC85D2D6}"/>
              </a:ext>
            </a:extLst>
          </p:cNvPr>
          <p:cNvSpPr txBox="1"/>
          <p:nvPr/>
        </p:nvSpPr>
        <p:spPr>
          <a:xfrm>
            <a:off x="1778214" y="422059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(0,0,1)</a:t>
            </a:r>
            <a:endParaRPr kumimoji="1" lang="ko-KR" altLang="en-US" dirty="0"/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00E983A-4BDD-5F49-8A47-C66FFDF52957}"/>
              </a:ext>
            </a:extLst>
          </p:cNvPr>
          <p:cNvCxnSpPr>
            <a:cxnSpLocks/>
          </p:cNvCxnSpPr>
          <p:nvPr/>
        </p:nvCxnSpPr>
        <p:spPr>
          <a:xfrm flipV="1">
            <a:off x="865441" y="4589932"/>
            <a:ext cx="948634" cy="93233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B064611E-0A13-9D4E-A5F3-DF6D391926A9}"/>
              </a:ext>
            </a:extLst>
          </p:cNvPr>
          <p:cNvCxnSpPr>
            <a:cxnSpLocks/>
          </p:cNvCxnSpPr>
          <p:nvPr/>
        </p:nvCxnSpPr>
        <p:spPr>
          <a:xfrm>
            <a:off x="1814075" y="4580966"/>
            <a:ext cx="28703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1D4D1C35-20EC-FA45-9E56-BACD3AC2F39B}"/>
              </a:ext>
            </a:extLst>
          </p:cNvPr>
          <p:cNvCxnSpPr>
            <a:cxnSpLocks/>
          </p:cNvCxnSpPr>
          <p:nvPr/>
        </p:nvCxnSpPr>
        <p:spPr>
          <a:xfrm flipV="1">
            <a:off x="1814075" y="1712262"/>
            <a:ext cx="0" cy="28687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BABFAE-35BB-5242-90C3-9513462755E3}"/>
              </a:ext>
            </a:extLst>
          </p:cNvPr>
          <p:cNvSpPr txBox="1"/>
          <p:nvPr/>
        </p:nvSpPr>
        <p:spPr>
          <a:xfrm>
            <a:off x="3759415" y="535015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(1,0,0)</a:t>
            </a:r>
            <a:endParaRPr kumimoji="1" lang="ko-KR" altLang="en-US" dirty="0"/>
          </a:p>
        </p:txBody>
      </p:sp>
      <p:sp>
        <p:nvSpPr>
          <p:cNvPr id="26" name="연결자 25">
            <a:extLst>
              <a:ext uri="{FF2B5EF4-FFF2-40B4-BE49-F238E27FC236}">
                <a16:creationId xmlns:a16="http://schemas.microsoft.com/office/drawing/2014/main" id="{2E13E174-885B-5C46-9AD5-903459F7B1FE}"/>
              </a:ext>
            </a:extLst>
          </p:cNvPr>
          <p:cNvSpPr/>
          <p:nvPr/>
        </p:nvSpPr>
        <p:spPr>
          <a:xfrm>
            <a:off x="1740281" y="4507173"/>
            <a:ext cx="147586" cy="14758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7" name="연결자 26">
            <a:extLst>
              <a:ext uri="{FF2B5EF4-FFF2-40B4-BE49-F238E27FC236}">
                <a16:creationId xmlns:a16="http://schemas.microsoft.com/office/drawing/2014/main" id="{72C0EFE1-C27B-EC4D-8343-5757F8BD2DF1}"/>
              </a:ext>
            </a:extLst>
          </p:cNvPr>
          <p:cNvSpPr/>
          <p:nvPr/>
        </p:nvSpPr>
        <p:spPr>
          <a:xfrm>
            <a:off x="3651624" y="5439503"/>
            <a:ext cx="147586" cy="14758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8" name="연결자 27">
            <a:extLst>
              <a:ext uri="{FF2B5EF4-FFF2-40B4-BE49-F238E27FC236}">
                <a16:creationId xmlns:a16="http://schemas.microsoft.com/office/drawing/2014/main" id="{B7460D16-3934-594E-8796-B7EE160CC105}"/>
              </a:ext>
            </a:extLst>
          </p:cNvPr>
          <p:cNvSpPr/>
          <p:nvPr/>
        </p:nvSpPr>
        <p:spPr>
          <a:xfrm>
            <a:off x="797021" y="2588168"/>
            <a:ext cx="147586" cy="14758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B29D3130-6ADA-8B4D-8A50-0B30EF996390}"/>
              </a:ext>
            </a:extLst>
          </p:cNvPr>
          <p:cNvSpPr/>
          <p:nvPr/>
        </p:nvSpPr>
        <p:spPr>
          <a:xfrm rot="5400000">
            <a:off x="4369988" y="3373086"/>
            <a:ext cx="3130092" cy="472194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15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CFFFAE-13F7-4F44-B132-96489BE0B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177" y="1398114"/>
            <a:ext cx="8713135" cy="4351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690F28C-929B-0F40-A90F-20FBC8C97E9A}"/>
              </a:ext>
            </a:extLst>
          </p:cNvPr>
          <p:cNvSpPr/>
          <p:nvPr/>
        </p:nvSpPr>
        <p:spPr>
          <a:xfrm>
            <a:off x="3871355" y="4217535"/>
            <a:ext cx="1674421" cy="950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빨간점</a:t>
            </a:r>
            <a:r>
              <a:rPr kumimoji="1" lang="ko-KR" altLang="en-US" dirty="0">
                <a:solidFill>
                  <a:schemeClr val="tx1"/>
                </a:solidFill>
              </a:rPr>
              <a:t> 사이의 거리의 합이 최대가 되도록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78F73E-7D09-2C44-A4F4-C0201EF5F274}"/>
              </a:ext>
            </a:extLst>
          </p:cNvPr>
          <p:cNvSpPr/>
          <p:nvPr/>
        </p:nvSpPr>
        <p:spPr>
          <a:xfrm>
            <a:off x="8168244" y="3883047"/>
            <a:ext cx="2118068" cy="99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</a:rPr>
              <a:t>검은점과</a:t>
            </a:r>
            <a:r>
              <a:rPr kumimoji="1" lang="ko-KR" altLang="en-US" dirty="0">
                <a:solidFill>
                  <a:schemeClr val="tx1"/>
                </a:solidFill>
              </a:rPr>
              <a:t> 검은 선 사이 거리의 합이 최소가 되도록</a:t>
            </a:r>
          </a:p>
        </p:txBody>
      </p:sp>
    </p:spTree>
    <p:extLst>
      <p:ext uri="{BB962C8B-B14F-4D97-AF65-F5344CB8AC3E}">
        <p14:creationId xmlns:p14="http://schemas.microsoft.com/office/powerpoint/2010/main" val="114543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CE72B6AE-E51E-3A4F-950D-84378E421E75}"/>
              </a:ext>
            </a:extLst>
          </p:cNvPr>
          <p:cNvCxnSpPr/>
          <p:nvPr/>
        </p:nvCxnSpPr>
        <p:spPr>
          <a:xfrm>
            <a:off x="6618048" y="2419638"/>
            <a:ext cx="441511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F03F9CBE-5470-9945-9A1E-053EAF14D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40" y="1260382"/>
            <a:ext cx="4278654" cy="4351338"/>
          </a:xfrm>
          <a:prstGeom prst="rect">
            <a:avLst/>
          </a:prstGeom>
        </p:spPr>
      </p:pic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556D2A53-4F78-C64B-937A-60B9D60B4B66}"/>
              </a:ext>
            </a:extLst>
          </p:cNvPr>
          <p:cNvSpPr/>
          <p:nvPr/>
        </p:nvSpPr>
        <p:spPr>
          <a:xfrm rot="784366">
            <a:off x="2893838" y="2787556"/>
            <a:ext cx="484632" cy="9784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7479DBAA-04C6-AD40-B3A2-CEF00B113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48"/>
          <a:stretch/>
        </p:blipFill>
        <p:spPr>
          <a:xfrm>
            <a:off x="6970909" y="4203980"/>
            <a:ext cx="4278654" cy="1407740"/>
          </a:xfrm>
          <a:prstGeom prst="rect">
            <a:avLst/>
          </a:prstGeom>
        </p:spPr>
      </p:pic>
      <p:sp>
        <p:nvSpPr>
          <p:cNvPr id="9" name="연결자 8">
            <a:extLst>
              <a:ext uri="{FF2B5EF4-FFF2-40B4-BE49-F238E27FC236}">
                <a16:creationId xmlns:a16="http://schemas.microsoft.com/office/drawing/2014/main" id="{0EC4483D-8DC4-FE42-8909-6D645794BF7C}"/>
              </a:ext>
            </a:extLst>
          </p:cNvPr>
          <p:cNvSpPr/>
          <p:nvPr/>
        </p:nvSpPr>
        <p:spPr>
          <a:xfrm>
            <a:off x="8375130" y="4762483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연결자 9">
            <a:extLst>
              <a:ext uri="{FF2B5EF4-FFF2-40B4-BE49-F238E27FC236}">
                <a16:creationId xmlns:a16="http://schemas.microsoft.com/office/drawing/2014/main" id="{A3DC2847-D7F7-F243-8CC0-B5AC78938909}"/>
              </a:ext>
            </a:extLst>
          </p:cNvPr>
          <p:cNvSpPr/>
          <p:nvPr/>
        </p:nvSpPr>
        <p:spPr>
          <a:xfrm>
            <a:off x="8554425" y="4762479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연결자 10">
            <a:extLst>
              <a:ext uri="{FF2B5EF4-FFF2-40B4-BE49-F238E27FC236}">
                <a16:creationId xmlns:a16="http://schemas.microsoft.com/office/drawing/2014/main" id="{57555CCF-E1CB-FF4F-86D0-63998269AF8C}"/>
              </a:ext>
            </a:extLst>
          </p:cNvPr>
          <p:cNvSpPr/>
          <p:nvPr/>
        </p:nvSpPr>
        <p:spPr>
          <a:xfrm>
            <a:off x="8249136" y="4762478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연결자 11">
            <a:extLst>
              <a:ext uri="{FF2B5EF4-FFF2-40B4-BE49-F238E27FC236}">
                <a16:creationId xmlns:a16="http://schemas.microsoft.com/office/drawing/2014/main" id="{A4C56B96-4468-BF49-9ABE-0255E1664376}"/>
              </a:ext>
            </a:extLst>
          </p:cNvPr>
          <p:cNvSpPr/>
          <p:nvPr/>
        </p:nvSpPr>
        <p:spPr>
          <a:xfrm>
            <a:off x="8115883" y="476247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연결자 12">
            <a:extLst>
              <a:ext uri="{FF2B5EF4-FFF2-40B4-BE49-F238E27FC236}">
                <a16:creationId xmlns:a16="http://schemas.microsoft.com/office/drawing/2014/main" id="{8A53CCC9-76EC-F34B-B117-3B7CF99C3BAE}"/>
              </a:ext>
            </a:extLst>
          </p:cNvPr>
          <p:cNvSpPr/>
          <p:nvPr/>
        </p:nvSpPr>
        <p:spPr>
          <a:xfrm>
            <a:off x="7766014" y="476247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연결자 13">
            <a:extLst>
              <a:ext uri="{FF2B5EF4-FFF2-40B4-BE49-F238E27FC236}">
                <a16:creationId xmlns:a16="http://schemas.microsoft.com/office/drawing/2014/main" id="{5A1A7C3B-85EA-A148-8C40-DB70E1AB8150}"/>
              </a:ext>
            </a:extLst>
          </p:cNvPr>
          <p:cNvSpPr/>
          <p:nvPr/>
        </p:nvSpPr>
        <p:spPr>
          <a:xfrm>
            <a:off x="7622944" y="476247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연결자 14">
            <a:extLst>
              <a:ext uri="{FF2B5EF4-FFF2-40B4-BE49-F238E27FC236}">
                <a16:creationId xmlns:a16="http://schemas.microsoft.com/office/drawing/2014/main" id="{7851C233-00E8-7340-92A9-016EAA66E569}"/>
              </a:ext>
            </a:extLst>
          </p:cNvPr>
          <p:cNvSpPr/>
          <p:nvPr/>
        </p:nvSpPr>
        <p:spPr>
          <a:xfrm>
            <a:off x="7506767" y="476247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연결자 15">
            <a:extLst>
              <a:ext uri="{FF2B5EF4-FFF2-40B4-BE49-F238E27FC236}">
                <a16:creationId xmlns:a16="http://schemas.microsoft.com/office/drawing/2014/main" id="{8310178A-4062-3245-95B4-7440A2E7AF61}"/>
              </a:ext>
            </a:extLst>
          </p:cNvPr>
          <p:cNvSpPr/>
          <p:nvPr/>
        </p:nvSpPr>
        <p:spPr>
          <a:xfrm>
            <a:off x="7218526" y="476247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연결자 16">
            <a:extLst>
              <a:ext uri="{FF2B5EF4-FFF2-40B4-BE49-F238E27FC236}">
                <a16:creationId xmlns:a16="http://schemas.microsoft.com/office/drawing/2014/main" id="{E6EE5A98-280E-7549-A7F3-ED290F9F60AE}"/>
              </a:ext>
            </a:extLst>
          </p:cNvPr>
          <p:cNvSpPr/>
          <p:nvPr/>
        </p:nvSpPr>
        <p:spPr>
          <a:xfrm>
            <a:off x="7040363" y="4762476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연결자 17">
            <a:extLst>
              <a:ext uri="{FF2B5EF4-FFF2-40B4-BE49-F238E27FC236}">
                <a16:creationId xmlns:a16="http://schemas.microsoft.com/office/drawing/2014/main" id="{4E765C10-75CC-5E4F-BB43-3FC6A6B88E96}"/>
              </a:ext>
            </a:extLst>
          </p:cNvPr>
          <p:cNvSpPr/>
          <p:nvPr/>
        </p:nvSpPr>
        <p:spPr>
          <a:xfrm>
            <a:off x="8840322" y="4762476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연결자 18">
            <a:extLst>
              <a:ext uri="{FF2B5EF4-FFF2-40B4-BE49-F238E27FC236}">
                <a16:creationId xmlns:a16="http://schemas.microsoft.com/office/drawing/2014/main" id="{73BD1939-420F-E342-A769-7999A4BF3331}"/>
              </a:ext>
            </a:extLst>
          </p:cNvPr>
          <p:cNvSpPr/>
          <p:nvPr/>
        </p:nvSpPr>
        <p:spPr>
          <a:xfrm>
            <a:off x="8904049" y="4762476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연결자 19">
            <a:extLst>
              <a:ext uri="{FF2B5EF4-FFF2-40B4-BE49-F238E27FC236}">
                <a16:creationId xmlns:a16="http://schemas.microsoft.com/office/drawing/2014/main" id="{46D508D4-9EC1-E943-B2EF-CEDCE04BC1D8}"/>
              </a:ext>
            </a:extLst>
          </p:cNvPr>
          <p:cNvSpPr/>
          <p:nvPr/>
        </p:nvSpPr>
        <p:spPr>
          <a:xfrm>
            <a:off x="9144394" y="4762476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연결자 20">
            <a:extLst>
              <a:ext uri="{FF2B5EF4-FFF2-40B4-BE49-F238E27FC236}">
                <a16:creationId xmlns:a16="http://schemas.microsoft.com/office/drawing/2014/main" id="{28E3DF1C-29A7-9842-B0BB-7D7F9438EFBC}"/>
              </a:ext>
            </a:extLst>
          </p:cNvPr>
          <p:cNvSpPr/>
          <p:nvPr/>
        </p:nvSpPr>
        <p:spPr>
          <a:xfrm>
            <a:off x="9314479" y="4762476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연결자 21">
            <a:extLst>
              <a:ext uri="{FF2B5EF4-FFF2-40B4-BE49-F238E27FC236}">
                <a16:creationId xmlns:a16="http://schemas.microsoft.com/office/drawing/2014/main" id="{846A5388-AD6B-4444-AA4B-8C8BEB6BB30E}"/>
              </a:ext>
            </a:extLst>
          </p:cNvPr>
          <p:cNvSpPr/>
          <p:nvPr/>
        </p:nvSpPr>
        <p:spPr>
          <a:xfrm>
            <a:off x="9762838" y="4762476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연결자 22">
            <a:extLst>
              <a:ext uri="{FF2B5EF4-FFF2-40B4-BE49-F238E27FC236}">
                <a16:creationId xmlns:a16="http://schemas.microsoft.com/office/drawing/2014/main" id="{6D754730-0986-8849-B633-7F14C45E028C}"/>
              </a:ext>
            </a:extLst>
          </p:cNvPr>
          <p:cNvSpPr/>
          <p:nvPr/>
        </p:nvSpPr>
        <p:spPr>
          <a:xfrm>
            <a:off x="9555606" y="4762475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연결자 23">
            <a:extLst>
              <a:ext uri="{FF2B5EF4-FFF2-40B4-BE49-F238E27FC236}">
                <a16:creationId xmlns:a16="http://schemas.microsoft.com/office/drawing/2014/main" id="{E6E44B93-267E-8E4A-A3C5-068CC68F373A}"/>
              </a:ext>
            </a:extLst>
          </p:cNvPr>
          <p:cNvSpPr/>
          <p:nvPr/>
        </p:nvSpPr>
        <p:spPr>
          <a:xfrm>
            <a:off x="9689348" y="4762475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연결자 24">
            <a:extLst>
              <a:ext uri="{FF2B5EF4-FFF2-40B4-BE49-F238E27FC236}">
                <a16:creationId xmlns:a16="http://schemas.microsoft.com/office/drawing/2014/main" id="{51758B82-5ACC-4D49-ACB3-D5E08ACBC37A}"/>
              </a:ext>
            </a:extLst>
          </p:cNvPr>
          <p:cNvSpPr/>
          <p:nvPr/>
        </p:nvSpPr>
        <p:spPr>
          <a:xfrm>
            <a:off x="10199660" y="4762475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연결자 25">
            <a:extLst>
              <a:ext uri="{FF2B5EF4-FFF2-40B4-BE49-F238E27FC236}">
                <a16:creationId xmlns:a16="http://schemas.microsoft.com/office/drawing/2014/main" id="{546FF907-10EA-B54B-8079-15D819AAAD35}"/>
              </a:ext>
            </a:extLst>
          </p:cNvPr>
          <p:cNvSpPr/>
          <p:nvPr/>
        </p:nvSpPr>
        <p:spPr>
          <a:xfrm>
            <a:off x="10423969" y="4762475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연결자 26">
            <a:extLst>
              <a:ext uri="{FF2B5EF4-FFF2-40B4-BE49-F238E27FC236}">
                <a16:creationId xmlns:a16="http://schemas.microsoft.com/office/drawing/2014/main" id="{CEDA8958-5B7C-204E-A23C-34E4F166D8A5}"/>
              </a:ext>
            </a:extLst>
          </p:cNvPr>
          <p:cNvSpPr/>
          <p:nvPr/>
        </p:nvSpPr>
        <p:spPr>
          <a:xfrm>
            <a:off x="10110203" y="4762474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연결자 27">
            <a:extLst>
              <a:ext uri="{FF2B5EF4-FFF2-40B4-BE49-F238E27FC236}">
                <a16:creationId xmlns:a16="http://schemas.microsoft.com/office/drawing/2014/main" id="{1B9FA8B2-3EA6-3748-A5D2-0509244D89D8}"/>
              </a:ext>
            </a:extLst>
          </p:cNvPr>
          <p:cNvSpPr/>
          <p:nvPr/>
        </p:nvSpPr>
        <p:spPr>
          <a:xfrm>
            <a:off x="8375130" y="2365857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연결자 28">
            <a:extLst>
              <a:ext uri="{FF2B5EF4-FFF2-40B4-BE49-F238E27FC236}">
                <a16:creationId xmlns:a16="http://schemas.microsoft.com/office/drawing/2014/main" id="{DED22022-3F8F-2A4F-904C-9D4B347B2189}"/>
              </a:ext>
            </a:extLst>
          </p:cNvPr>
          <p:cNvSpPr/>
          <p:nvPr/>
        </p:nvSpPr>
        <p:spPr>
          <a:xfrm>
            <a:off x="8554425" y="2365853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연결자 29">
            <a:extLst>
              <a:ext uri="{FF2B5EF4-FFF2-40B4-BE49-F238E27FC236}">
                <a16:creationId xmlns:a16="http://schemas.microsoft.com/office/drawing/2014/main" id="{54D86755-9EEB-2149-8BDF-0DB7134FF0A0}"/>
              </a:ext>
            </a:extLst>
          </p:cNvPr>
          <p:cNvSpPr/>
          <p:nvPr/>
        </p:nvSpPr>
        <p:spPr>
          <a:xfrm>
            <a:off x="8249136" y="2365852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연결자 30">
            <a:extLst>
              <a:ext uri="{FF2B5EF4-FFF2-40B4-BE49-F238E27FC236}">
                <a16:creationId xmlns:a16="http://schemas.microsoft.com/office/drawing/2014/main" id="{9BE536E1-4873-324C-969F-014350CDEC64}"/>
              </a:ext>
            </a:extLst>
          </p:cNvPr>
          <p:cNvSpPr/>
          <p:nvPr/>
        </p:nvSpPr>
        <p:spPr>
          <a:xfrm>
            <a:off x="8115883" y="2365851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연결자 31">
            <a:extLst>
              <a:ext uri="{FF2B5EF4-FFF2-40B4-BE49-F238E27FC236}">
                <a16:creationId xmlns:a16="http://schemas.microsoft.com/office/drawing/2014/main" id="{07B25719-0AD4-7A4C-B146-C080D7A56B3F}"/>
              </a:ext>
            </a:extLst>
          </p:cNvPr>
          <p:cNvSpPr/>
          <p:nvPr/>
        </p:nvSpPr>
        <p:spPr>
          <a:xfrm>
            <a:off x="7766014" y="2365851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연결자 32">
            <a:extLst>
              <a:ext uri="{FF2B5EF4-FFF2-40B4-BE49-F238E27FC236}">
                <a16:creationId xmlns:a16="http://schemas.microsoft.com/office/drawing/2014/main" id="{20E0CDF4-B8FC-BC4A-BABC-8F35F821FED4}"/>
              </a:ext>
            </a:extLst>
          </p:cNvPr>
          <p:cNvSpPr/>
          <p:nvPr/>
        </p:nvSpPr>
        <p:spPr>
          <a:xfrm>
            <a:off x="7622944" y="2365851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연결자 33">
            <a:extLst>
              <a:ext uri="{FF2B5EF4-FFF2-40B4-BE49-F238E27FC236}">
                <a16:creationId xmlns:a16="http://schemas.microsoft.com/office/drawing/2014/main" id="{79A95C23-3C0E-2144-864D-7FAC6901D0F5}"/>
              </a:ext>
            </a:extLst>
          </p:cNvPr>
          <p:cNvSpPr/>
          <p:nvPr/>
        </p:nvSpPr>
        <p:spPr>
          <a:xfrm>
            <a:off x="7506767" y="2365851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연결자 34">
            <a:extLst>
              <a:ext uri="{FF2B5EF4-FFF2-40B4-BE49-F238E27FC236}">
                <a16:creationId xmlns:a16="http://schemas.microsoft.com/office/drawing/2014/main" id="{98C4B044-0C77-7A43-90D3-0C1296EE5645}"/>
              </a:ext>
            </a:extLst>
          </p:cNvPr>
          <p:cNvSpPr/>
          <p:nvPr/>
        </p:nvSpPr>
        <p:spPr>
          <a:xfrm>
            <a:off x="7218526" y="2365851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연결자 35">
            <a:extLst>
              <a:ext uri="{FF2B5EF4-FFF2-40B4-BE49-F238E27FC236}">
                <a16:creationId xmlns:a16="http://schemas.microsoft.com/office/drawing/2014/main" id="{1650E348-56AE-6C4D-89A4-106F85070C8C}"/>
              </a:ext>
            </a:extLst>
          </p:cNvPr>
          <p:cNvSpPr/>
          <p:nvPr/>
        </p:nvSpPr>
        <p:spPr>
          <a:xfrm>
            <a:off x="7040363" y="2365850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연결자 36">
            <a:extLst>
              <a:ext uri="{FF2B5EF4-FFF2-40B4-BE49-F238E27FC236}">
                <a16:creationId xmlns:a16="http://schemas.microsoft.com/office/drawing/2014/main" id="{80BDF7BF-AE21-E24E-A290-91C009A483BA}"/>
              </a:ext>
            </a:extLst>
          </p:cNvPr>
          <p:cNvSpPr/>
          <p:nvPr/>
        </p:nvSpPr>
        <p:spPr>
          <a:xfrm>
            <a:off x="8840322" y="2365850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연결자 37">
            <a:extLst>
              <a:ext uri="{FF2B5EF4-FFF2-40B4-BE49-F238E27FC236}">
                <a16:creationId xmlns:a16="http://schemas.microsoft.com/office/drawing/2014/main" id="{B2E59341-48DE-4A46-8E49-A79C68B3A486}"/>
              </a:ext>
            </a:extLst>
          </p:cNvPr>
          <p:cNvSpPr/>
          <p:nvPr/>
        </p:nvSpPr>
        <p:spPr>
          <a:xfrm>
            <a:off x="8904049" y="2365850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연결자 38">
            <a:extLst>
              <a:ext uri="{FF2B5EF4-FFF2-40B4-BE49-F238E27FC236}">
                <a16:creationId xmlns:a16="http://schemas.microsoft.com/office/drawing/2014/main" id="{D2911469-7E9B-E94C-B2E9-B2DE0DC8EDD5}"/>
              </a:ext>
            </a:extLst>
          </p:cNvPr>
          <p:cNvSpPr/>
          <p:nvPr/>
        </p:nvSpPr>
        <p:spPr>
          <a:xfrm>
            <a:off x="9144394" y="2365850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연결자 39">
            <a:extLst>
              <a:ext uri="{FF2B5EF4-FFF2-40B4-BE49-F238E27FC236}">
                <a16:creationId xmlns:a16="http://schemas.microsoft.com/office/drawing/2014/main" id="{8DC70DD8-6221-2C47-8641-4F141B21B206}"/>
              </a:ext>
            </a:extLst>
          </p:cNvPr>
          <p:cNvSpPr/>
          <p:nvPr/>
        </p:nvSpPr>
        <p:spPr>
          <a:xfrm>
            <a:off x="9314479" y="2365850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연결자 40">
            <a:extLst>
              <a:ext uri="{FF2B5EF4-FFF2-40B4-BE49-F238E27FC236}">
                <a16:creationId xmlns:a16="http://schemas.microsoft.com/office/drawing/2014/main" id="{D4CF8DED-5890-AA4C-BDE1-5160A22BA6B3}"/>
              </a:ext>
            </a:extLst>
          </p:cNvPr>
          <p:cNvSpPr/>
          <p:nvPr/>
        </p:nvSpPr>
        <p:spPr>
          <a:xfrm>
            <a:off x="9762838" y="2365850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연결자 41">
            <a:extLst>
              <a:ext uri="{FF2B5EF4-FFF2-40B4-BE49-F238E27FC236}">
                <a16:creationId xmlns:a16="http://schemas.microsoft.com/office/drawing/2014/main" id="{35D4960B-7531-6941-AFC2-EB8DD050EFBF}"/>
              </a:ext>
            </a:extLst>
          </p:cNvPr>
          <p:cNvSpPr/>
          <p:nvPr/>
        </p:nvSpPr>
        <p:spPr>
          <a:xfrm>
            <a:off x="9555606" y="2365849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연결자 42">
            <a:extLst>
              <a:ext uri="{FF2B5EF4-FFF2-40B4-BE49-F238E27FC236}">
                <a16:creationId xmlns:a16="http://schemas.microsoft.com/office/drawing/2014/main" id="{735876AA-3746-084C-8529-9155324EDC61}"/>
              </a:ext>
            </a:extLst>
          </p:cNvPr>
          <p:cNvSpPr/>
          <p:nvPr/>
        </p:nvSpPr>
        <p:spPr>
          <a:xfrm>
            <a:off x="9689348" y="2365849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연결자 43">
            <a:extLst>
              <a:ext uri="{FF2B5EF4-FFF2-40B4-BE49-F238E27FC236}">
                <a16:creationId xmlns:a16="http://schemas.microsoft.com/office/drawing/2014/main" id="{EA750F75-D787-7D4E-8C00-4D674D79E76E}"/>
              </a:ext>
            </a:extLst>
          </p:cNvPr>
          <p:cNvSpPr/>
          <p:nvPr/>
        </p:nvSpPr>
        <p:spPr>
          <a:xfrm>
            <a:off x="10199660" y="2365849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연결자 44">
            <a:extLst>
              <a:ext uri="{FF2B5EF4-FFF2-40B4-BE49-F238E27FC236}">
                <a16:creationId xmlns:a16="http://schemas.microsoft.com/office/drawing/2014/main" id="{11F475E2-0B3B-1C4C-8046-D73D9575A1AA}"/>
              </a:ext>
            </a:extLst>
          </p:cNvPr>
          <p:cNvSpPr/>
          <p:nvPr/>
        </p:nvSpPr>
        <p:spPr>
          <a:xfrm>
            <a:off x="10423969" y="2365849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연결자 45">
            <a:extLst>
              <a:ext uri="{FF2B5EF4-FFF2-40B4-BE49-F238E27FC236}">
                <a16:creationId xmlns:a16="http://schemas.microsoft.com/office/drawing/2014/main" id="{5ED924A5-E439-3048-9628-0CBE4C668F70}"/>
              </a:ext>
            </a:extLst>
          </p:cNvPr>
          <p:cNvSpPr/>
          <p:nvPr/>
        </p:nvSpPr>
        <p:spPr>
          <a:xfrm>
            <a:off x="10110203" y="2365848"/>
            <a:ext cx="106603" cy="106603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아래쪽 화살표[D] 46">
            <a:extLst>
              <a:ext uri="{FF2B5EF4-FFF2-40B4-BE49-F238E27FC236}">
                <a16:creationId xmlns:a16="http://schemas.microsoft.com/office/drawing/2014/main" id="{7BECADD2-AF13-7D45-A443-F0011FECD50F}"/>
              </a:ext>
            </a:extLst>
          </p:cNvPr>
          <p:cNvSpPr/>
          <p:nvPr/>
        </p:nvSpPr>
        <p:spPr>
          <a:xfrm rot="16200000">
            <a:off x="5708910" y="4326571"/>
            <a:ext cx="484632" cy="9784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아래쪽 화살표[D] 47">
            <a:extLst>
              <a:ext uri="{FF2B5EF4-FFF2-40B4-BE49-F238E27FC236}">
                <a16:creationId xmlns:a16="http://schemas.microsoft.com/office/drawing/2014/main" id="{45801A59-BBED-C64F-AB2E-15E584EF3AB6}"/>
              </a:ext>
            </a:extLst>
          </p:cNvPr>
          <p:cNvSpPr/>
          <p:nvPr/>
        </p:nvSpPr>
        <p:spPr>
          <a:xfrm rot="10800000">
            <a:off x="8583291" y="2849011"/>
            <a:ext cx="484632" cy="9784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5972069-3ED4-A649-A5AC-23AC50D6C401}"/>
              </a:ext>
            </a:extLst>
          </p:cNvPr>
          <p:cNvCxnSpPr>
            <a:cxnSpLocks/>
          </p:cNvCxnSpPr>
          <p:nvPr/>
        </p:nvCxnSpPr>
        <p:spPr>
          <a:xfrm>
            <a:off x="8302437" y="4371752"/>
            <a:ext cx="0" cy="403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797712F-5627-034F-9243-33CA4594A265}"/>
              </a:ext>
            </a:extLst>
          </p:cNvPr>
          <p:cNvCxnSpPr>
            <a:cxnSpLocks/>
          </p:cNvCxnSpPr>
          <p:nvPr/>
        </p:nvCxnSpPr>
        <p:spPr>
          <a:xfrm>
            <a:off x="9608907" y="4371752"/>
            <a:ext cx="0" cy="403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C4F106-53CC-8846-91D2-0A98DF4537EA}"/>
              </a:ext>
            </a:extLst>
          </p:cNvPr>
          <p:cNvCxnSpPr>
            <a:cxnSpLocks/>
          </p:cNvCxnSpPr>
          <p:nvPr/>
        </p:nvCxnSpPr>
        <p:spPr>
          <a:xfrm>
            <a:off x="10163504" y="4371752"/>
            <a:ext cx="0" cy="4034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A6CEC2D-8DD3-C340-A826-531EC758992E}"/>
              </a:ext>
            </a:extLst>
          </p:cNvPr>
          <p:cNvCxnSpPr>
            <a:cxnSpLocks/>
          </p:cNvCxnSpPr>
          <p:nvPr/>
        </p:nvCxnSpPr>
        <p:spPr>
          <a:xfrm flipV="1">
            <a:off x="9197695" y="4858310"/>
            <a:ext cx="0" cy="1997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E5FD63E-DE8B-B343-A0A3-03977DB37D85}"/>
              </a:ext>
            </a:extLst>
          </p:cNvPr>
          <p:cNvCxnSpPr>
            <a:cxnSpLocks/>
          </p:cNvCxnSpPr>
          <p:nvPr/>
        </p:nvCxnSpPr>
        <p:spPr>
          <a:xfrm flipV="1">
            <a:off x="9742649" y="4869077"/>
            <a:ext cx="0" cy="1997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3F699F6-E981-8240-94C2-0E3155714543}"/>
              </a:ext>
            </a:extLst>
          </p:cNvPr>
          <p:cNvCxnSpPr>
            <a:cxnSpLocks/>
          </p:cNvCxnSpPr>
          <p:nvPr/>
        </p:nvCxnSpPr>
        <p:spPr>
          <a:xfrm flipV="1">
            <a:off x="7260673" y="4841565"/>
            <a:ext cx="0" cy="1997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E6849E2-DE07-D341-9D2B-1A2A0D8EDB66}"/>
              </a:ext>
            </a:extLst>
          </p:cNvPr>
          <p:cNvCxnSpPr>
            <a:cxnSpLocks/>
          </p:cNvCxnSpPr>
          <p:nvPr/>
        </p:nvCxnSpPr>
        <p:spPr>
          <a:xfrm flipV="1">
            <a:off x="7674056" y="4858312"/>
            <a:ext cx="1" cy="1830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AB4EFB2-336F-8743-AD21-A4F019556A01}"/>
              </a:ext>
            </a:extLst>
          </p:cNvPr>
          <p:cNvCxnSpPr>
            <a:cxnSpLocks/>
          </p:cNvCxnSpPr>
          <p:nvPr/>
        </p:nvCxnSpPr>
        <p:spPr>
          <a:xfrm>
            <a:off x="7819315" y="4610074"/>
            <a:ext cx="0" cy="1650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9BCA794-5CD7-0246-B375-A88437E37936}"/>
              </a:ext>
            </a:extLst>
          </p:cNvPr>
          <p:cNvCxnSpPr>
            <a:cxnSpLocks/>
          </p:cNvCxnSpPr>
          <p:nvPr/>
        </p:nvCxnSpPr>
        <p:spPr>
          <a:xfrm>
            <a:off x="8957350" y="4610074"/>
            <a:ext cx="0" cy="1650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10BA1D4-4346-194C-BD46-E82083042498}"/>
              </a:ext>
            </a:extLst>
          </p:cNvPr>
          <p:cNvCxnSpPr>
            <a:cxnSpLocks/>
          </p:cNvCxnSpPr>
          <p:nvPr/>
        </p:nvCxnSpPr>
        <p:spPr>
          <a:xfrm flipV="1">
            <a:off x="8891435" y="4841564"/>
            <a:ext cx="0" cy="1997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647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5693</TotalTime>
  <Words>1307</Words>
  <Application>Microsoft Macintosh PowerPoint</Application>
  <PresentationFormat>와이드스크린</PresentationFormat>
  <Paragraphs>951</Paragraphs>
  <Slides>42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 기현</cp:lastModifiedBy>
  <cp:revision>179</cp:revision>
  <dcterms:created xsi:type="dcterms:W3CDTF">2017-12-25T21:25:09Z</dcterms:created>
  <dcterms:modified xsi:type="dcterms:W3CDTF">2018-10-07T21:28:46Z</dcterms:modified>
</cp:coreProperties>
</file>